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8" r:id="rId3"/>
    <p:sldId id="279" r:id="rId4"/>
    <p:sldId id="280" r:id="rId5"/>
    <p:sldId id="281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5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78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4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2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739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Challenge Exercise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in the previous videos, we've been talking about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it's challenge time.  I want to challenge your understanding of the previous videos.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here's what I want you to do.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739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Oriented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new class for a bank account.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fields for account characteristics like: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 number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 balance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name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phone number</a:t>
            </a:r>
          </a:p>
        </p:txBody>
      </p:sp>
    </p:spTree>
    <p:extLst>
      <p:ext uri="{BB962C8B-B14F-4D97-AF65-F5344CB8AC3E}">
        <p14:creationId xmlns:p14="http://schemas.microsoft.com/office/powerpoint/2010/main" val="360826139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739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Oriented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getters and setters for each field.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two additional methods: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for depositing funds into the account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for withdrawing funds from the account</a:t>
            </a:r>
          </a:p>
        </p:txBody>
      </p:sp>
    </p:spTree>
    <p:extLst>
      <p:ext uri="{BB962C8B-B14F-4D97-AF65-F5344CB8AC3E}">
        <p14:creationId xmlns:p14="http://schemas.microsoft.com/office/powerpoint/2010/main" val="31055827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739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Oriented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customer should not be allowed to withdraw funds, if that withdrawal takes their balance negative.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new project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ClassesChallenge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the usual Main class with the usual main method.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create an instance of an Account class, and then test your withdraw and deposit methods.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print information to the console, that confirms what the balance is after the methods are called.</a:t>
            </a:r>
          </a:p>
        </p:txBody>
      </p:sp>
    </p:spTree>
    <p:extLst>
      <p:ext uri="{BB962C8B-B14F-4D97-AF65-F5344CB8AC3E}">
        <p14:creationId xmlns:p14="http://schemas.microsoft.com/office/powerpoint/2010/main" val="361754964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739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Oriented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want to make this class encapsulated, so you'll make all your attributes private, and set up getter and setter methods for your attributes.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you'll have two behavioral methods, for depositing funds, and withdrawing funds.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this class, you'll set up a Main class, with a main method, that creates at least one instance of the Bank Account class, and simulates depositing and withdrawing money from the account.</a:t>
            </a:r>
          </a:p>
        </p:txBody>
      </p:sp>
    </p:spTree>
    <p:extLst>
      <p:ext uri="{BB962C8B-B14F-4D97-AF65-F5344CB8AC3E}">
        <p14:creationId xmlns:p14="http://schemas.microsoft.com/office/powerpoint/2010/main" val="94262084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291</Words>
  <Application>Microsoft Office PowerPoint</Application>
  <PresentationFormat>Custom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2022-09-26T01:39:24Z</dcterms:modified>
</cp:coreProperties>
</file>