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7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0282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chaining with this()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Constructors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Constructor chaining is when one constructor explicitly calls another overloaded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call a constructor only from another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must use the special statement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execute another constructor, passing it arguments if required.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must be the first executable statement, if it's used from another constructor.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69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2022-09-21T15:59:42Z</dcterms:modified>
</cp:coreProperties>
</file>