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3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946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give you a challenge, to review what you learned about constructors so far.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472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for this challenge, you'll want to: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class, called Customer, with three fields: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limit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2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the getter methods only, for each field.  You don't need to create the setters.</a:t>
            </a:r>
          </a:p>
        </p:txBody>
      </p:sp>
    </p:spTree>
    <p:extLst>
      <p:ext uri="{BB962C8B-B14F-4D97-AF65-F5344CB8AC3E}">
        <p14:creationId xmlns:p14="http://schemas.microsoft.com/office/powerpoint/2010/main" val="2230899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472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three constructors for this class: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constructor for all three fields which should assign the arguments directly to the instance fields.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create a no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 that calls another constructor, passing some literal values for each argument.</a:t>
            </a:r>
          </a:p>
          <a:p>
            <a:pPr marL="1864800" indent="-114300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lastly, create a constructor with just the name and email parameters, which also calls another constructor.</a:t>
            </a:r>
          </a:p>
        </p:txBody>
      </p:sp>
    </p:spTree>
    <p:extLst>
      <p:ext uri="{BB962C8B-B14F-4D97-AF65-F5344CB8AC3E}">
        <p14:creationId xmlns:p14="http://schemas.microsoft.com/office/powerpoint/2010/main" val="30744550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159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2022-09-21T16:00:41Z</dcterms:modified>
</cp:coreProperties>
</file>