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1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8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3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3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6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9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75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6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4663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discuss the differences now between static variables, and instance variables.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514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Declared by using the keyword static.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 are also known as static member variables.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instance of the class shares the same static variable.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if changes are made to that variable, all other instances of that class will see the effect of that change.</a:t>
            </a:r>
          </a:p>
        </p:txBody>
      </p:sp>
    </p:spTree>
    <p:extLst>
      <p:ext uri="{BB962C8B-B14F-4D97-AF65-F5344CB8AC3E}">
        <p14:creationId xmlns:p14="http://schemas.microsoft.com/office/powerpoint/2010/main" val="125811846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514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considered best practice to use the Class name, and not a reference variable to access a static variable.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04369-5801-C5BA-A314-AF7AABEF5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486" y="6688031"/>
            <a:ext cx="23783029" cy="94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4869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514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instance isn't required to exist, to access the value of a static variable.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4901E-D33D-E3C9-4E0D-254E207FC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5951244"/>
            <a:ext cx="34782668" cy="66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4024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514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 aren't used very often, but can sometimes be very useful.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can be used for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Storing counters.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Generating unique ids.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Storing a constant value that doesn't change, like PI for example.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Creating, and controlling access, to a shared resource. </a:t>
            </a:r>
          </a:p>
        </p:txBody>
      </p:sp>
    </p:spTree>
    <p:extLst>
      <p:ext uri="{BB962C8B-B14F-4D97-AF65-F5344CB8AC3E}">
        <p14:creationId xmlns:p14="http://schemas.microsoft.com/office/powerpoint/2010/main" val="250649672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514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7EBEF5-9FEB-A0A6-5A57-719169A0A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12" y="2702343"/>
            <a:ext cx="33384577" cy="1516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58233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87504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875093-CA7E-E521-2C11-3FAC8BE29833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don't use the static keyword.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They're also known as fields, or member variables.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variables belong to a specific instance of a class.</a:t>
            </a:r>
          </a:p>
        </p:txBody>
      </p:sp>
    </p:spTree>
    <p:extLst>
      <p:ext uri="{BB962C8B-B14F-4D97-AF65-F5344CB8AC3E}">
        <p14:creationId xmlns:p14="http://schemas.microsoft.com/office/powerpoint/2010/main" val="287371959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87504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875093-CA7E-E521-2C11-3FAC8BE29833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instance has its own copy of an instance variable.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instance can have a different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variables represent the state, of a specific instance of a class.</a:t>
            </a:r>
          </a:p>
        </p:txBody>
      </p:sp>
    </p:spTree>
    <p:extLst>
      <p:ext uri="{BB962C8B-B14F-4D97-AF65-F5344CB8AC3E}">
        <p14:creationId xmlns:p14="http://schemas.microsoft.com/office/powerpoint/2010/main" val="18717046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87504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57F4D-F217-382D-616E-C1F9B36A4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608" y="2637418"/>
            <a:ext cx="24370784" cy="152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4424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296</Words>
  <Application>Microsoft Office PowerPoint</Application>
  <PresentationFormat>Custom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162</cp:revision>
  <dcterms:modified xsi:type="dcterms:W3CDTF">2022-09-22T02:36:59Z</dcterms:modified>
</cp:coreProperties>
</file>