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05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22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26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75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9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6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6266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vs. Instance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vs. Instance Methods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1021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 are declared using a static modifier.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 can't access instance methods and instant variables directly.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They're usually used for operations that don't require any data from an instance of the class (from '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remember, the this keyword is the current instance of a class.</a:t>
            </a:r>
          </a:p>
        </p:txBody>
      </p:sp>
    </p:spTree>
    <p:extLst>
      <p:ext uri="{BB962C8B-B14F-4D97-AF65-F5344CB8AC3E}">
        <p14:creationId xmlns:p14="http://schemas.microsoft.com/office/powerpoint/2010/main" val="6956441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1021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inside a static method, we can't use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Whenever you see a method that doesn't use instance variables, that method should probably be declared as a static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main is a static method, and it's called by the Java virtual machine when it starts the Java application.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313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F7583D-0DA8-94DF-B4B5-F453304D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99" y="2786399"/>
            <a:ext cx="24552106" cy="14905542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56356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4CB47B-7230-22E4-3F5F-37F3FBCE427B}"/>
              </a:ext>
            </a:extLst>
          </p:cNvPr>
          <p:cNvSpPr/>
          <p:nvPr/>
        </p:nvSpPr>
        <p:spPr>
          <a:xfrm>
            <a:off x="21870954" y="3382008"/>
            <a:ext cx="13081519" cy="7155390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22057567" y="3339619"/>
            <a:ext cx="13677601" cy="748855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 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called as </a:t>
            </a:r>
            <a:r>
              <a:rPr lang="en-US" sz="5400" b="1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ClassName.methodName</a:t>
            </a:r>
            <a:r>
              <a:rPr lang="en-US" sz="5400" b="1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();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US" sz="5400" b="1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methodName</a:t>
            </a:r>
            <a:r>
              <a:rPr lang="en-US" sz="5400" b="1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();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only if in the same class</a:t>
            </a:r>
          </a:p>
          <a:p>
            <a:pPr algn="l">
              <a:spcAft>
                <a:spcPts val="5022"/>
              </a:spcAft>
            </a:pPr>
            <a:endParaRPr lang="en-US" sz="5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</a:t>
            </a:r>
            <a:b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5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Calculator.printSum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(5,10);</a:t>
            </a:r>
            <a:b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5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printHello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DD094-C8C6-0336-FA6C-F183BB8AB559}"/>
              </a:ext>
            </a:extLst>
          </p:cNvPr>
          <p:cNvSpPr/>
          <p:nvPr/>
        </p:nvSpPr>
        <p:spPr>
          <a:xfrm flipH="1">
            <a:off x="4198777" y="10972800"/>
            <a:ext cx="21516390" cy="1791478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3149B4C-9AB9-47EA-B9B1-0114C991B789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V="1">
            <a:off x="25715167" y="10537398"/>
            <a:ext cx="2696547" cy="1331141"/>
          </a:xfrm>
          <a:prstGeom prst="bentConnector2">
            <a:avLst/>
          </a:prstGeom>
          <a:noFill/>
          <a:ln w="142875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6E1F06-08A4-2A25-CDE7-4A385A1F29B7}"/>
              </a:ext>
            </a:extLst>
          </p:cNvPr>
          <p:cNvSpPr/>
          <p:nvPr/>
        </p:nvSpPr>
        <p:spPr>
          <a:xfrm>
            <a:off x="952498" y="2610304"/>
            <a:ext cx="34782668" cy="15176823"/>
          </a:xfrm>
          <a:prstGeom prst="rect">
            <a:avLst/>
          </a:prstGeom>
          <a:noFill/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98414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666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methods belong to an instance, of a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use an instance method, we have to instantiate the class first, usually by using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keyword.</a:t>
            </a:r>
          </a:p>
        </p:txBody>
      </p:sp>
    </p:spTree>
    <p:extLst>
      <p:ext uri="{BB962C8B-B14F-4D97-AF65-F5344CB8AC3E}">
        <p14:creationId xmlns:p14="http://schemas.microsoft.com/office/powerpoint/2010/main" val="341480805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666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methods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access instance methods and instance variables directly.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methods can also access static methods and static variables directly.</a:t>
            </a:r>
          </a:p>
        </p:txBody>
      </p:sp>
    </p:spTree>
    <p:extLst>
      <p:ext uri="{BB962C8B-B14F-4D97-AF65-F5344CB8AC3E}">
        <p14:creationId xmlns:p14="http://schemas.microsoft.com/office/powerpoint/2010/main" val="101643018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8988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Method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0EA30-30E0-93F7-2795-B56FE6F54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234" y="3260022"/>
            <a:ext cx="31751533" cy="140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7503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64558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or Instance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A0CB01-44AB-9F54-3EC6-11B8DD32E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324" y="4271092"/>
            <a:ext cx="30271353" cy="120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1706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284</Words>
  <Application>Microsoft Office PowerPoint</Application>
  <PresentationFormat>Custom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Helvetica</vt:lpstr>
      <vt:lpstr>Helvetica Light</vt:lpstr>
      <vt:lpstr>Helvetica Neue</vt:lpstr>
      <vt:lpstr>Open Sans</vt:lpstr>
      <vt:lpstr>Roboto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2022-10-04T02:10:32Z</dcterms:modified>
</cp:coreProperties>
</file>