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77" r:id="rId2"/>
    <p:sldId id="278" r:id="rId3"/>
    <p:sldId id="279" r:id="rId4"/>
    <p:sldId id="280" r:id="rId5"/>
    <p:sldId id="281" r:id="rId6"/>
    <p:sldId id="282" r:id="rId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7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66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208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231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3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47484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Plain Old Java Object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POJO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plain old Java object (whose acronym is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POJO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is a class that generally only has instance fields.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used to house data, and pass data, between functional classes.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usually has few, if any methods other than getters and setters.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Many database frameworks use POJO's to read data from, or to write data to, databases, files or streams.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49380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Examples of POJOS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POJO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POJO also might be called a bean, or a JavaBean.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JavaBean is just a POJO, with some extra rules applied to it.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POJO is sometimes called an Entity, because it mirrors database entities.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 acronym is DTO, for Data Transfer Object.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a description of an object, that can be modeled as just data.</a:t>
            </a:r>
          </a:p>
        </p:txBody>
      </p:sp>
    </p:spTree>
    <p:extLst>
      <p:ext uri="{BB962C8B-B14F-4D97-AF65-F5344CB8AC3E}">
        <p14:creationId xmlns:p14="http://schemas.microsoft.com/office/powerpoint/2010/main" val="187215392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96137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 for POJO creation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POJO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many generation tools, that will turn a data model into generated POJO's or JavaBeans.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You've seen an example of similar code generation in IntelliJ, which allowed us to generate getters, setters, and constructors in a uniform way.</a:t>
            </a:r>
          </a:p>
        </p:txBody>
      </p:sp>
    </p:spTree>
    <p:extLst>
      <p:ext uri="{BB962C8B-B14F-4D97-AF65-F5344CB8AC3E}">
        <p14:creationId xmlns:p14="http://schemas.microsoft.com/office/powerpoint/2010/main" val="55529697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940435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Entity - The Student Table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POJO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F8BFA85-8D29-BA83-71B7-D0DA5129A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65034"/>
              </p:ext>
            </p:extLst>
          </p:nvPr>
        </p:nvGraphicFramePr>
        <p:xfrm>
          <a:off x="14898850" y="5531308"/>
          <a:ext cx="6778301" cy="9511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8301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2842723">
                <a:tc>
                  <a:txBody>
                    <a:bodyPr/>
                    <a:lstStyle/>
                    <a:p>
                      <a:pPr algn="ctr"/>
                      <a:r>
                        <a:rPr lang="en-US" sz="96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Student</a:t>
                      </a:r>
                      <a:endParaRPr lang="en-PH" sz="96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666866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Id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Name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DateOfBirth</a:t>
                      </a:r>
                      <a:endParaRPr lang="en-US" sz="80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ClassList</a:t>
                      </a:r>
                      <a:endParaRPr lang="en-US" sz="80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69212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735297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Annotation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POJO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Annotations are a type of metadata.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Metadata is a way of formally describing additional information about our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Annotations are more structured, and have more meaning, than comments.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because they can be used by the compiler, or other types of pre-processing functions, to get information about the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Metadata doesn't effect how the code runs, so this code will still run, with or without the annotation.</a:t>
            </a:r>
          </a:p>
        </p:txBody>
      </p:sp>
    </p:spTree>
    <p:extLst>
      <p:ext uri="{BB962C8B-B14F-4D97-AF65-F5344CB8AC3E}">
        <p14:creationId xmlns:p14="http://schemas.microsoft.com/office/powerpoint/2010/main" val="369025628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92020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Overridden Method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POJO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overridden method, is not the same thing as an overloaded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overridden method is a special method in Java, that other classes can implement, if they use a specified method signature.</a:t>
            </a:r>
          </a:p>
        </p:txBody>
      </p:sp>
    </p:spTree>
    <p:extLst>
      <p:ext uri="{BB962C8B-B14F-4D97-AF65-F5344CB8AC3E}">
        <p14:creationId xmlns:p14="http://schemas.microsoft.com/office/powerpoint/2010/main" val="760402944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355</Words>
  <Application>Microsoft Office PowerPoint</Application>
  <PresentationFormat>Custom</PresentationFormat>
  <Paragraphs>41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163</cp:revision>
  <dcterms:modified xsi:type="dcterms:W3CDTF">2022-09-23T01:36:51Z</dcterms:modified>
</cp:coreProperties>
</file>