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5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Inheritance, and why is it so powerful?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look at Inheritance as a form of code re-use.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organize classes into a parent-child hierarchy, which lets the child inherit (re-use), fields and methods from its parent.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5632A-3ACA-0343-AFC6-E5468C2C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" y="3618172"/>
            <a:ext cx="17971132" cy="13337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392261" y="3080722"/>
            <a:ext cx="18342908" cy="1485057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box on this diagram represents a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generic, or base class, starts at the top of the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below it is a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Animal is the base class.   All the other classes can be said to be subclasses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parent can have multiple children, as we see with Mammal, which is the parent of Dog and Cat.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child can only have one direct parent, in Java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will inherit from its parent class's parent, and so on.</a:t>
            </a:r>
          </a:p>
        </p:txBody>
      </p:sp>
    </p:spTree>
    <p:extLst>
      <p:ext uri="{BB962C8B-B14F-4D97-AF65-F5344CB8AC3E}">
        <p14:creationId xmlns:p14="http://schemas.microsoft.com/office/powerpoint/2010/main" val="33766277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55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Animal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317F9-2066-92B1-55C1-3799C403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818" y="2518861"/>
            <a:ext cx="10894365" cy="80897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144510"/>
            <a:ext cx="34782670" cy="739703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diagram, allows us to design our classes before we build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Animal class, with the attributes we think that every kind of animal has.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 the fields, we have the behavior that animals have in common, move,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6630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D96C4-9B90-D68A-E480-DA0535F2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1940662"/>
            <a:ext cx="13480986" cy="1646477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07636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Model for Animal and Dog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3137502" y="4285904"/>
            <a:ext cx="225976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 inherits from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Dog 'IS A' type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create a Dog object, it will inherit Animal's attributes (type, size and weight).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Animal's methods.  Dog will inherit these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specialize the Dog class with its own fields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125598697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81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extends specifies the superclass (or the parent class) of the class we're declaring.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Dog is a subclass, or child class,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Animal is a parent, or super class, of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specify one, and only one, class in its extends clause. </a:t>
            </a:r>
          </a:p>
        </p:txBody>
      </p:sp>
    </p:spTree>
    <p:extLst>
      <p:ext uri="{BB962C8B-B14F-4D97-AF65-F5344CB8AC3E}">
        <p14:creationId xmlns:p14="http://schemas.microsoft.com/office/powerpoint/2010/main" val="32947115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lot 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call a constructor on the super class, directly from the sub class's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has to be the first statement of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that rule,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never be called from the same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049686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don't make a call to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Java makes it for you, using super's default constructor.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super class doesn't have a default constructor, than you must explicitly call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all of your constructors, passing the right arguments to that constructor.</a:t>
            </a:r>
          </a:p>
        </p:txBody>
      </p:sp>
    </p:spTree>
    <p:extLst>
      <p:ext uri="{BB962C8B-B14F-4D97-AF65-F5344CB8AC3E}">
        <p14:creationId xmlns:p14="http://schemas.microsoft.com/office/powerpoint/2010/main" val="4507356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506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2022-09-29T00:22:38Z</dcterms:modified>
</cp:coreProperties>
</file>