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78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2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9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2160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Diagram for Dog and Animal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3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7DADF9-9B24-6551-0091-7CBB87B21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516" y="3639328"/>
            <a:ext cx="14212968" cy="132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D4C28C-872B-DC7E-3CA2-DB08AA86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48" y="2288654"/>
            <a:ext cx="16732704" cy="15921421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60327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Diagram with additional class, Fish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3</a:t>
            </a:r>
          </a:p>
        </p:txBody>
      </p:sp>
    </p:spTree>
    <p:extLst>
      <p:ext uri="{BB962C8B-B14F-4D97-AF65-F5344CB8AC3E}">
        <p14:creationId xmlns:p14="http://schemas.microsoft.com/office/powerpoint/2010/main" val="409201109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619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simply means 'many forms’.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as you've seen, some advantages of Polymorphism are: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makes code simpler.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encourages code extensibility.</a:t>
            </a:r>
          </a:p>
        </p:txBody>
      </p:sp>
    </p:spTree>
    <p:extLst>
      <p:ext uri="{BB962C8B-B14F-4D97-AF65-F5344CB8AC3E}">
        <p14:creationId xmlns:p14="http://schemas.microsoft.com/office/powerpoint/2010/main" val="286472284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62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2022-10-05T06:23:44Z</dcterms:modified>
</cp:coreProperties>
</file>