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77" r:id="rId2"/>
    <p:sldId id="278" r:id="rId3"/>
    <p:sldId id="279" r:id="rId4"/>
    <p:sldId id="280" r:id="rId5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560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004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335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747961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is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java.lang.Object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 looks kind of interesting, but when would we really use it?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Well, it turns out, in Java, we've been using Inheritance all along.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041150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java.lang.Object</a:t>
            </a:r>
            <a:endParaRPr lang="en-US" sz="10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is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java.lang.Object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because every class you create in Java, intrinsically extends a special Java class. 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class is named Object, and it's in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java.lang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package.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Ok, that's confusing, a class called Object?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Let's see what Java has to say about </a:t>
            </a: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class.</a:t>
            </a: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We'll use the link to Java's Application Programming Interface (API) for this class, which you can find in the resources section of this video.</a:t>
            </a:r>
          </a:p>
        </p:txBody>
      </p:sp>
    </p:spTree>
    <p:extLst>
      <p:ext uri="{BB962C8B-B14F-4D97-AF65-F5344CB8AC3E}">
        <p14:creationId xmlns:p14="http://schemas.microsoft.com/office/powerpoint/2010/main" val="1148343118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067072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Every Class inherits from Object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is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java.lang.Object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DA6098F-681C-B156-4685-B1B1642FF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98" y="2607556"/>
            <a:ext cx="21123731" cy="1535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D092269-4A3B-7A5A-6A50-5C898F067EE8}"/>
              </a:ext>
            </a:extLst>
          </p:cNvPr>
          <p:cNvSpPr/>
          <p:nvPr/>
        </p:nvSpPr>
        <p:spPr>
          <a:xfrm>
            <a:off x="22225518" y="4285904"/>
            <a:ext cx="13509653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slide shows that our Main class inherits from, or is a subclass of Object, as also is String.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String class has over 60 methods!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String class overrides several methods on Object, two of which are </a:t>
            </a:r>
            <a:r>
              <a:rPr lang="en-US" sz="6400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equals()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</a:t>
            </a:r>
            <a:r>
              <a:rPr lang="en-US" sz="6400" dirty="0" err="1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toString</a:t>
            </a:r>
            <a:r>
              <a:rPr lang="en-US" sz="6400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()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000930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3DF95EA-78D4-98B6-DB76-9AB6CA3AD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1363" y="2275668"/>
            <a:ext cx="13508037" cy="16014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Shape 126"/>
          <p:cNvSpPr/>
          <p:nvPr/>
        </p:nvSpPr>
        <p:spPr>
          <a:xfrm>
            <a:off x="952498" y="459786"/>
            <a:ext cx="3461364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 Diagram for Student and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PrimarySchoolStudent</a:t>
            </a:r>
            <a:endParaRPr lang="en-US" sz="10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is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java.lang.Object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21832854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We've already built Student, which inherits from Object implicitly.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Next, we'll build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PrimarySchoolStudent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which will inherit from Student. </a:t>
            </a:r>
          </a:p>
        </p:txBody>
      </p:sp>
    </p:spTree>
    <p:extLst>
      <p:ext uri="{BB962C8B-B14F-4D97-AF65-F5344CB8AC3E}">
        <p14:creationId xmlns:p14="http://schemas.microsoft.com/office/powerpoint/2010/main" val="1298383337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243</Words>
  <Application>Microsoft Office PowerPoint</Application>
  <PresentationFormat>Custom</PresentationFormat>
  <Paragraphs>24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164</cp:revision>
  <dcterms:modified xsi:type="dcterms:W3CDTF">2022-10-05T10:57:41Z</dcterms:modified>
</cp:coreProperties>
</file>