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8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4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3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8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4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81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8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49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8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2779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discuss the difference between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also find out about the differences between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method calls.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06607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super() call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9EC776-2285-AC3E-15B6-7DDA0302A711}"/>
              </a:ext>
            </a:extLst>
          </p:cNvPr>
          <p:cNvSpPr/>
          <p:nvPr/>
        </p:nvSpPr>
        <p:spPr>
          <a:xfrm>
            <a:off x="17597536" y="2948475"/>
            <a:ext cx="18137636" cy="1466772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we have a class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x and y variables, and a class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Rectangle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extends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variables width and height.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Rectangle class, the 1st constructor is calling the 2nd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2nd constructor calls the parent constructor, with parameters x and 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parent constructor will initialize the x and y variables, while the 2nd Rectangle constructor will initialize the width and height variables.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we have both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5CD0F-E101-FD2F-45CA-D534BC801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2554876"/>
            <a:ext cx="16444387" cy="153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5479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2779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start with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keywords first.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keyword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used to access or call the parent class members (variables and methods).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keyword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used to call the current class members (variables and methods).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required, when we have a parameter with the same name, as an instance variable or field.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We can use either of them anywhere in a class, except for static elements, like a static method.  Any attempt to do so there, will lead to compile time errors.</a:t>
            </a:r>
          </a:p>
        </p:txBody>
      </p:sp>
    </p:spTree>
    <p:extLst>
      <p:ext uri="{BB962C8B-B14F-4D97-AF65-F5344CB8AC3E}">
        <p14:creationId xmlns:p14="http://schemas.microsoft.com/office/powerpoint/2010/main" val="28759967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51515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this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3233225" y="2948475"/>
            <a:ext cx="12501946" cy="1466772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keyword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is commonly used with constructors and setters, and optionally used in getters.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we're using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 in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since there's a parameter with the same name, as the instance or field.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getter we don't have any parameters, so there's no conflict, so therefore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 is optional there.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965A2-EFFA-9943-93D3-E24C2256E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3797987"/>
            <a:ext cx="21608922" cy="129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9649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664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super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3233225" y="2948475"/>
            <a:ext cx="12501946" cy="146677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keyword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is commonly used with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overriding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when we call a method with the same name, from the parent class.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we have a method called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calls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super.printMethod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A3888-4E27-42A6-6AFA-7660EE6A6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7" y="3150532"/>
            <a:ext cx="21888841" cy="142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8412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1044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this() vs super() call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8E3734-4417-856A-EBF2-3CF47593C106}"/>
              </a:ext>
            </a:extLst>
          </p:cNvPr>
          <p:cNvSpPr/>
          <p:nvPr/>
        </p:nvSpPr>
        <p:spPr>
          <a:xfrm>
            <a:off x="952501" y="4285903"/>
            <a:ext cx="34782670" cy="1344225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Java we've got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call. Notice the parentheses.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known as calls, since it looks like a regular method call, although we're calling certain constructors.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call a constructor, from another overloaded constructor in the same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call to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only be used in a constructor, and it must be the first statement in a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used with constructor chaining, in other words when one constructor calls another constructor, and it helps to reduce duplicated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only way to call a parent constructor, is by calling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calls the parent constructor.</a:t>
            </a:r>
          </a:p>
        </p:txBody>
      </p:sp>
    </p:spTree>
    <p:extLst>
      <p:ext uri="{BB962C8B-B14F-4D97-AF65-F5344CB8AC3E}">
        <p14:creationId xmlns:p14="http://schemas.microsoft.com/office/powerpoint/2010/main" val="177348045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1044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this() vs super() call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8E3734-4417-856A-EBF2-3CF47593C106}"/>
              </a:ext>
            </a:extLst>
          </p:cNvPr>
          <p:cNvSpPr/>
          <p:nvPr/>
        </p:nvSpPr>
        <p:spPr>
          <a:xfrm>
            <a:off x="952501" y="4285903"/>
            <a:ext cx="34782670" cy="1344225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Java compiler puts a default call to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if we don't add it, and it's always a call to the no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argument constructor,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is inserted by the compiler.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call to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must be the first statement in each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constructor can have a call to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but never both.</a:t>
            </a:r>
          </a:p>
        </p:txBody>
      </p:sp>
    </p:spTree>
    <p:extLst>
      <p:ext uri="{BB962C8B-B14F-4D97-AF65-F5344CB8AC3E}">
        <p14:creationId xmlns:p14="http://schemas.microsoft.com/office/powerpoint/2010/main" val="388548092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579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Constructors Bad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9EC776-2285-AC3E-15B6-7DDA0302A711}"/>
              </a:ext>
            </a:extLst>
          </p:cNvPr>
          <p:cNvSpPr/>
          <p:nvPr/>
        </p:nvSpPr>
        <p:spPr>
          <a:xfrm>
            <a:off x="17317616" y="2948475"/>
            <a:ext cx="18417555" cy="146677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we have three constructors.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three constructors initialize variables.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repeated code in each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We're initializing variables in each constructor, with some default values.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never write constructors like this.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look at the right way to do this, by using a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47E02-A7C6-C5C6-5776-0FF68258C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2554877"/>
            <a:ext cx="15655992" cy="1540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2864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27102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Constructors Good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9EC776-2285-AC3E-15B6-7DDA0302A711}"/>
              </a:ext>
            </a:extLst>
          </p:cNvPr>
          <p:cNvSpPr/>
          <p:nvPr/>
        </p:nvSpPr>
        <p:spPr>
          <a:xfrm>
            <a:off x="18445148" y="2948475"/>
            <a:ext cx="17290023" cy="1466772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we still have three constructors.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1st constructor calls the 2nd constructor, the 2nd constructor calls the 3rd constructor, and the 3rd constructor initializes the instance variables.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3rd constructor does all the work.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matter what constructor we call, the variables will always be initialized in the 3rd constructor.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known as constructor chaining, the last constructor has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responsibility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initialize the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275F2-4D6D-B6AB-F448-B277FE96D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2578204"/>
            <a:ext cx="17290023" cy="153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0632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8197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Comparing Both Examples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275F2-4D6D-B6AB-F448-B277FE96D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2" y="2550412"/>
            <a:ext cx="16356172" cy="14523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DC0A86-3BC2-A5DB-F4A6-90C8803D2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759" y="2554877"/>
            <a:ext cx="15655991" cy="154013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FCA556-51D0-9EDC-FDA5-BAAD7F46AD95}"/>
              </a:ext>
            </a:extLst>
          </p:cNvPr>
          <p:cNvSpPr/>
          <p:nvPr/>
        </p:nvSpPr>
        <p:spPr>
          <a:xfrm>
            <a:off x="11218508" y="3290817"/>
            <a:ext cx="4385388" cy="1456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BAD</a:t>
            </a:r>
            <a:endParaRPr kumimoji="0" lang="en-PH" sz="8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8DA735-93B4-E89D-6371-D2CD023BDA77}"/>
              </a:ext>
            </a:extLst>
          </p:cNvPr>
          <p:cNvSpPr/>
          <p:nvPr/>
        </p:nvSpPr>
        <p:spPr>
          <a:xfrm>
            <a:off x="29353957" y="3290817"/>
            <a:ext cx="4385388" cy="145680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8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GOOD</a:t>
            </a:r>
            <a:endParaRPr kumimoji="0" lang="en-PH" sz="88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040007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762</Words>
  <Application>Microsoft Office PowerPoint</Application>
  <PresentationFormat>Custom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2022-11-01T02:13:36Z</dcterms:modified>
</cp:coreProperties>
</file>