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6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0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Text Block?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Text Block is just a special format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String literals.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simply a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new representation in the source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became part of the official language as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15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3138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Common Escape Sequences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escape sequence starts with a backslash.  Java has several, but the most common ones, are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insert a tab, a newline, a double quote character, or a backslash character if you need it, in your text.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76CEAC-0815-D24B-9D0E-36A9972DA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30953"/>
              </p:ext>
            </p:extLst>
          </p:nvPr>
        </p:nvGraphicFramePr>
        <p:xfrm>
          <a:off x="9449772" y="9840296"/>
          <a:ext cx="17676455" cy="682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028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116169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44974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Escape Sequence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tab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new line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5214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\"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double 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quote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2060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\\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 a backslash character.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0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0099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3989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 Specifiers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Text Block and other Formatting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their most complex, format specifiers take the form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%[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argument_index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$][flags][width][.precision]conversion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start with a percent sign, and end with a conversion symbol, and have lots of options in between.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looked at one conversion type,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symbol used for a decimal integer value.</a:t>
            </a:r>
          </a:p>
        </p:txBody>
      </p:sp>
    </p:spTree>
    <p:extLst>
      <p:ext uri="{BB962C8B-B14F-4D97-AF65-F5344CB8AC3E}">
        <p14:creationId xmlns:p14="http://schemas.microsoft.com/office/powerpoint/2010/main" val="413243828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229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2022-11-02T03:33:00Z</dcterms:modified>
</cp:coreProperties>
</file>