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0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3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5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6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67971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4049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has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60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available.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is a sequence of characters, meaning its characters are ordered and indexed.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index starts at 0, and not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table below, we show the indices above each character for the String, "Hello World".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the character, 'H', is at index 0, and 'W', is at index 6.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of this String is 11, but its last index is 10.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44392F-CC0F-E2AC-B716-7E14595E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26945"/>
              </p:ext>
            </p:extLst>
          </p:nvPr>
        </p:nvGraphicFramePr>
        <p:xfrm>
          <a:off x="952498" y="10608729"/>
          <a:ext cx="34782672" cy="2901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262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078687579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285833052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200959994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599316510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4103842139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912961712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598926131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3606733607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3079900128"/>
                    </a:ext>
                  </a:extLst>
                </a:gridCol>
                <a:gridCol w="2650913">
                  <a:extLst>
                    <a:ext uri="{9D8B030D-6E8A-4147-A177-3AD203B41FA5}">
                      <a16:colId xmlns:a16="http://schemas.microsoft.com/office/drawing/2014/main" val="173328760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  <a:endParaRPr lang="en-PH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970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1994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purpose of String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CDBB9F-B6E1-B9F7-4E07-8D653006A10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split String's methods up into three basic categories: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Inspection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for Comparing String values.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Manipulation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start with a look at some of the String Inspection Methods.</a:t>
            </a:r>
          </a:p>
        </p:txBody>
      </p:sp>
    </p:spTree>
    <p:extLst>
      <p:ext uri="{BB962C8B-B14F-4D97-AF65-F5344CB8AC3E}">
        <p14:creationId xmlns:p14="http://schemas.microsoft.com/office/powerpoint/2010/main" val="40639471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063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Inspection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45625"/>
              </p:ext>
            </p:extLst>
          </p:nvPr>
        </p:nvGraphicFramePr>
        <p:xfrm>
          <a:off x="952498" y="3803897"/>
          <a:ext cx="34782668" cy="12966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10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8662562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length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number of characters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charAt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the character at the index that's passed.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indexOf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lastIndexOf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an integer, representing the index in the sequence where the String or character passed, can be located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isEmpty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length is zero.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18995"/>
                  </a:ext>
                </a:extLst>
              </a:tr>
              <a:tr h="22967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isBlank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true if length is zero OR the string only contains whitespace characters, added in JDK 11.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42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94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980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2253"/>
              </p:ext>
            </p:extLst>
          </p:nvPr>
        </p:nvGraphicFramePr>
        <p:xfrm>
          <a:off x="952498" y="3803897"/>
          <a:ext cx="34782668" cy="10098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338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6199280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35574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contentEquals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to the value of the argument passed. This method allows for arguments other than String, for any type that is a character sequence.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55837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equals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to the value of the argument passed. 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equalsIgnoreCase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String's value is equal (ignoring case), to the value of the argument passed. 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899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2389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Comparison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Look at the String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DC76-C8DB-4250-B020-A713A5561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36500"/>
              </p:ext>
            </p:extLst>
          </p:nvPr>
        </p:nvGraphicFramePr>
        <p:xfrm>
          <a:off x="952498" y="3803897"/>
          <a:ext cx="34782668" cy="101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2759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contains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if the String contains the argument passed.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82733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endsWith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startsWith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These return 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and are much like the contains method, but more specific to the placement of the argument in the String.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regionMatches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Returns a </a:t>
                      </a: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if defined sub-regions are matched.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3708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414</Words>
  <Application>Microsoft Office PowerPoint</Application>
  <PresentationFormat>Custom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2022-11-10T06:22:05Z</dcterms:modified>
</cp:coreProperties>
</file>