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2"/>
    <p:sldId id="283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38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82801"/>
              </p:ext>
            </p:extLst>
          </p:nvPr>
        </p:nvGraphicFramePr>
        <p:xfrm>
          <a:off x="952500" y="6677254"/>
          <a:ext cx="34782668" cy="111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indent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method was added in JDK 15, and adds or removes spaces from the beginning of lines in multi-line text.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87105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stripLeading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stripTrailing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trim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difference between the strip method and trim method is that the strip() supports a larger set of white space characters. It and the corresponding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stripLeading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stripTrailing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methods were added in JDK 11.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toLowerCase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toUpperCase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new String, either in a lower case or in upper case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6CDBAD-CECF-3F7C-BF7F-CFBD7BBCD4C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set of methods, don't actually change the underlying meaning of the text value, but perform some kind of clean up.</a:t>
            </a:r>
          </a:p>
        </p:txBody>
      </p:sp>
    </p:spTree>
    <p:extLst>
      <p:ext uri="{BB962C8B-B14F-4D97-AF65-F5344CB8AC3E}">
        <p14:creationId xmlns:p14="http://schemas.microsoft.com/office/powerpoint/2010/main" val="30093708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36090"/>
              </p:ext>
            </p:extLst>
          </p:nvPr>
        </p:nvGraphicFramePr>
        <p:xfrm>
          <a:off x="952500" y="3110868"/>
          <a:ext cx="34782668" cy="1482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concat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Similar to the plus operator for strings, it concatenates text to the String and returns a new String as the result.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44212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join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Allows multiple strings to be concatenated together in a single method, specifying a delimiter.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44212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repeat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String repeated by the number of times specified in the argument.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66997"/>
                  </a:ext>
                </a:extLst>
              </a:tr>
              <a:tr h="36257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replaceAll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replaceFirst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methods replace characters or strings in the string, returning a new String with replacements made.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substring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subSequence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return a part of the String, its range defined by the start and end index specified.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3064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6CDBAD-CECF-3F7C-BF7F-CFBD7BBCD4C6}"/>
              </a:ext>
            </a:extLst>
          </p:cNvPr>
          <p:cNvSpPr/>
          <p:nvPr/>
        </p:nvSpPr>
        <p:spPr>
          <a:xfrm>
            <a:off x="952501" y="691613"/>
            <a:ext cx="34782670" cy="1308373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set of string manipulation methods, transform the String value, and return a String with a different meaning, than the original String.</a:t>
            </a:r>
          </a:p>
        </p:txBody>
      </p:sp>
    </p:spTree>
    <p:extLst>
      <p:ext uri="{BB962C8B-B14F-4D97-AF65-F5344CB8AC3E}">
        <p14:creationId xmlns:p14="http://schemas.microsoft.com/office/powerpoint/2010/main" val="379345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249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2022-11-10T10:10:24Z</dcterms:modified>
</cp:coreProperties>
</file>