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8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0661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Composition, Encapsulation, and 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promised, this is part 2 of the object-oriented programming section of the course.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now covered the basics of object-oriented programming.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now time, to look at the remaining 3 major components of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0661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Composition, Encapsulation, and 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also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 end of this section, you should have a solid overview of what these concepts are, and also how to apply them to your programs.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make a start on that right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334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109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2022-11-10T13:04:01Z</dcterms:modified>
</cp:coreProperties>
</file>