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7" r:id="rId2"/>
    <p:sldId id="279"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59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605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Arrays section of the Java Master Class, and congratulations for making it this far.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hope that as you are progressing through more and more of the course, that your feeling more confident, and getting better at writing Java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still a lot to learn, and I'll admit, that some of my most favorite features of Java, are still ahead.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two sections, we learned about different ways to create classes, which can have any number and type of data elements.</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605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we haven't really discussed though, is a way to have multiple values, all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had a taste of this kind of problem, in the Bills Burger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had several toppings for our burger, and we had to create individual attributes. This led to inefficient code and other limitations. For example, what if we needed ten toppings?  There are much better ways to handle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provides us with many types of containers, to store multiple values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start with the most basic, which is the array, and that's what this section will cover.</a:t>
            </a:r>
          </a:p>
        </p:txBody>
      </p:sp>
    </p:spTree>
    <p:extLst>
      <p:ext uri="{BB962C8B-B14F-4D97-AF65-F5344CB8AC3E}">
        <p14:creationId xmlns:p14="http://schemas.microsoft.com/office/powerpoint/2010/main" val="132452824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614</TotalTime>
  <Words>230</Words>
  <Application>Microsoft Office PowerPoint</Application>
  <PresentationFormat>Custom</PresentationFormat>
  <Paragraphs>15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166</cp:revision>
  <dcterms:modified xsi:type="dcterms:W3CDTF">2022-11-29T03:22:55Z</dcterms:modified>
</cp:coreProperties>
</file>