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80" r:id="rId3"/>
    <p:sldId id="281" r:id="rId4"/>
    <p:sldId id="282" r:id="rId5"/>
    <p:sldId id="283" r:id="rId6"/>
    <p:sldId id="285" r:id="rId7"/>
    <p:sldId id="286" r:id="rId8"/>
    <p:sldId id="287" r:id="rId9"/>
    <p:sldId id="288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7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0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8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3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1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64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4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912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Lets look at ways to store, and manipulate, multiple values of the same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 way to do this, in Java, is with an array.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912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a data structure, that allows you to store a sequence of values, all of the same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have arrays for any primitive type, like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doubles,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any of the 8 primitives we've learned about.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have arrays for any class.</a:t>
            </a:r>
          </a:p>
        </p:txBody>
      </p:sp>
    </p:spTree>
    <p:extLst>
      <p:ext uri="{BB962C8B-B14F-4D97-AF65-F5344CB8AC3E}">
        <p14:creationId xmlns:p14="http://schemas.microsoft.com/office/powerpoint/2010/main" val="299611186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912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in an array are indexed, starting at 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have an array, storing five names, conceptually it looks as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element is at index 0, and is Andy.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last element in this array is at index 4, and has the String value Eve.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77762"/>
              </p:ext>
            </p:extLst>
          </p:nvPr>
        </p:nvGraphicFramePr>
        <p:xfrm>
          <a:off x="952497" y="7325697"/>
          <a:ext cx="34782669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343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851931905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2465415861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2731902171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2167807615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Stored values in an array with 5 elements	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"Andy"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"Bob"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"Charlie"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"David"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"Eve"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38754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0625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an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97457"/>
              </p:ext>
            </p:extLst>
          </p:nvPr>
        </p:nvGraphicFramePr>
        <p:xfrm>
          <a:off x="25376323" y="7145500"/>
          <a:ext cx="10358845" cy="628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884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Variable Declaration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8820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343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B9ACE48-753A-473A-155C-AD9721F8CFF8}"/>
              </a:ext>
            </a:extLst>
          </p:cNvPr>
          <p:cNvSpPr/>
          <p:nvPr/>
        </p:nvSpPr>
        <p:spPr>
          <a:xfrm>
            <a:off x="952501" y="3396345"/>
            <a:ext cx="24016217" cy="1375331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declare an array, you first specify the type of the elements you want in the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you include square brackets in the declaration, which is the key for Java, to identify the variable as an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square brackets can follow the type as shown in the first two examples.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much more common.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brackets can also be after the variable name, as shown in the last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specify a size, in the array declaration itself.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E64E0-5DE0-D606-A596-F7EDE5A60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7580" y="12168404"/>
            <a:ext cx="8701151" cy="91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8B489-A03C-F596-37B1-F39A5D182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7580" y="10476270"/>
            <a:ext cx="7817702" cy="950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61AA5-463C-FC9B-5B46-40A05303D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7580" y="8750795"/>
            <a:ext cx="8251093" cy="9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1678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034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an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367432"/>
            <a:ext cx="34782670" cy="1139805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way to instantiate the array, is with the new keyword, much as we've seen, with most of the classes we've used to date, with the exception of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we have an array declaration on the left of the equals sign, and then an array creation expression on the right side.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comparison, I'm showing you a typical array variable declaration, and a class instance, or object creation expression, using the StringBuilder class.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65817"/>
              </p:ext>
            </p:extLst>
          </p:nvPr>
        </p:nvGraphicFramePr>
        <p:xfrm>
          <a:off x="2146428" y="2857996"/>
          <a:ext cx="32283144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23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46690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98D097C-63A6-A90F-0C79-FBCC18F08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682" y="4551566"/>
            <a:ext cx="14318560" cy="950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7EEA1F-3D61-1237-FD7E-9C62C6CDF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4553" y="4551566"/>
            <a:ext cx="16868898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563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034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an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367432"/>
            <a:ext cx="34782670" cy="1139805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look pretty similar, but there are two major differences.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Square brackets are required when using the new keyword, and a size is specified between them.  So in this example, there will be 10 elements in the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instantiation doesn't have a set of parentheses, meaning we can't pass data to a constructor for an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using parentheses with an array instantiation, gives you a compiler error.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88472B-85F6-59C5-056C-104355955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05050"/>
              </p:ext>
            </p:extLst>
          </p:nvPr>
        </p:nvGraphicFramePr>
        <p:xfrm>
          <a:off x="2146428" y="2857996"/>
          <a:ext cx="32283144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23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46690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D5137F7-C87E-852D-B671-6B57F9E68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682" y="4551566"/>
            <a:ext cx="14318560" cy="95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83771-C851-C485-5C22-573B75394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4553" y="4551566"/>
            <a:ext cx="16868898" cy="933457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542D0D-382E-405A-3F63-BB71927E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38318"/>
              </p:ext>
            </p:extLst>
          </p:nvPr>
        </p:nvGraphicFramePr>
        <p:xfrm>
          <a:off x="9190846" y="14754701"/>
          <a:ext cx="18194309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430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Invalid Array Creation – Compile Error because of ()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9312663-DA96-5C06-8887-019463429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7962" y="16504528"/>
            <a:ext cx="16868898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3984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1024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NOT Resizable.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size of an array, once created, is fixed.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have 10 elements.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change the size of an array, after the array is instantiated.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can't add or delete elements, we can only assign values to one of the ten elements in this array, in this example.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24612"/>
              </p:ext>
            </p:extLst>
          </p:nvPr>
        </p:nvGraphicFramePr>
        <p:xfrm>
          <a:off x="952497" y="7325697"/>
          <a:ext cx="17643439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343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2B8191F-A60A-708B-700A-98FFA2D92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83" y="8978245"/>
            <a:ext cx="14251885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8301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922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array initializer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676263"/>
            <a:ext cx="34782670" cy="1425504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initializer, makes the job of instantiating and initializing a small array, much easier.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you can see we still use the new keyword, and have int, with the square brackets.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here we specify the values, we want the array to be initialized to, in a comma delimited list, in curly braces.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these values are specified, the length of the array can be determined, so we don't specify the size in the square brackets.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actually, Java provides an even simpler way to do this.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77242"/>
              </p:ext>
            </p:extLst>
          </p:nvPr>
        </p:nvGraphicFramePr>
        <p:xfrm>
          <a:off x="952497" y="5166656"/>
          <a:ext cx="22989854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85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array initializer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7359176-46F7-55AF-9FA9-1DC062523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440" y="6803337"/>
            <a:ext cx="22469640" cy="10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4448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9916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array initializer as an anonymous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676263"/>
            <a:ext cx="34782670" cy="1425504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allows us to drop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</a:t>
            </a:r>
            <a:r>
              <a:rPr lang="en-US" sz="6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int[]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the expression, as we show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known as an anonymous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we're showing examples for both an int array, as well as a String array.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anonymous array initializer, can only be used in a declaration statement.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25772"/>
              </p:ext>
            </p:extLst>
          </p:nvPr>
        </p:nvGraphicFramePr>
        <p:xfrm>
          <a:off x="952497" y="8339064"/>
          <a:ext cx="26404858" cy="462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485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array initializer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027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097FCA-F01F-D1CC-71BD-90C659EB6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014" y="9926942"/>
            <a:ext cx="18619129" cy="1083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F4B483-28B9-54F5-5F1F-F58B8744A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014" y="11635488"/>
            <a:ext cx="25903427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5938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781</Words>
  <Application>Microsoft Office PowerPoint</Application>
  <PresentationFormat>Custom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2022-12-01T01:37:14Z</dcterms:modified>
</cp:coreProperties>
</file>