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7" r:id="rId2"/>
    <p:sldId id="280" r:id="rId3"/>
    <p:sldId id="281" r:id="rId4"/>
    <p:sldId id="284" r:id="rId5"/>
    <p:sldId id="279" r:id="rId6"/>
    <p:sldId id="283" r:id="rId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32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07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59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019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24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43371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an array, really?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array is a special class in Java.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still a class.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array, like all other classes, ultimately inherits from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java.lang.Object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967479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 initialization and default element values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don't use an array initializer statement, all array elements get initialized to the default value for that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primitive types, this is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zero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any kind of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numeric primitive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like int, double or short.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 default value will be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for any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type, the elements will be initialized to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967383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765661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Enhanced For Loop, the For Each Loop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Part 2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1CCD412-B5D8-7CA9-2205-0EEED4879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807998"/>
              </p:ext>
            </p:extLst>
          </p:nvPr>
        </p:nvGraphicFramePr>
        <p:xfrm>
          <a:off x="3144610" y="10007971"/>
          <a:ext cx="30286780" cy="4849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0723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5806057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30045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Enhanced For Loop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Basic For Loop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354863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26510CB-8414-4714-6D52-130946CF5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380" y="11760151"/>
            <a:ext cx="13835164" cy="26836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87B5184-787C-CC0F-96BB-1D90FBBA8105}"/>
              </a:ext>
            </a:extLst>
          </p:cNvPr>
          <p:cNvSpPr/>
          <p:nvPr/>
        </p:nvSpPr>
        <p:spPr>
          <a:xfrm>
            <a:off x="952501" y="4285904"/>
            <a:ext cx="34782670" cy="13764058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loop was designed to walk through elements in an array, or some other type of collection.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processes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element at a time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from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element to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 I show you the syntax for the two types of for loop statements, side by side.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enhanced for loop only has two components, vs. 3, defined in the parentheses after the for keyword.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6580F4-8988-54A0-3FB4-F6CC3BAAD3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37493" y="11749823"/>
            <a:ext cx="15202012" cy="266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1254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765661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Enhanced For Loop, the For Each Loop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8154954"/>
            <a:ext cx="34782670" cy="97000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important to notice, that the separator character between components, is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not a semi-colon, for the Enhanced For Loop.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part is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declaration expression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includes the type and a variable name. This is usually a local variable with the same type as an element in the array.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component is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or some other collection variable.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1CCD412-B5D8-7CA9-2205-0EEED4879521}"/>
              </a:ext>
            </a:extLst>
          </p:cNvPr>
          <p:cNvGraphicFramePr>
            <a:graphicFrameLocks noGrp="1"/>
          </p:cNvGraphicFramePr>
          <p:nvPr/>
        </p:nvGraphicFramePr>
        <p:xfrm>
          <a:off x="3144610" y="2857996"/>
          <a:ext cx="30286780" cy="4849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0723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5806057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30045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Enhanced For Loop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Basic For Loop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354863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26510CB-8414-4714-6D52-130946CF5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380" y="4610176"/>
            <a:ext cx="13835164" cy="26836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6580F4-8988-54A0-3FB4-F6CC3BAAD3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37493" y="4599848"/>
            <a:ext cx="15202012" cy="266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6259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65649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java.util.Arrays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array type is very basic, it comes with very little built-in functionality.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has a single property or field, named length.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it inherits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java.util.Object's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functionality.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provides a helper class named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java.util.Arrays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providing common functionality, you'd want for many array operations.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static methods on Arrays, so are class methods, not instance methods.</a:t>
            </a:r>
          </a:p>
        </p:txBody>
      </p:sp>
    </p:spTree>
    <p:extLst>
      <p:ext uri="{BB962C8B-B14F-4D97-AF65-F5344CB8AC3E}">
        <p14:creationId xmlns:p14="http://schemas.microsoft.com/office/powerpoint/2010/main" val="407739796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341459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Printing elements in an array using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Arrays.toString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on this helper class, prints out all the array elements, comma delimited, and contained in square brackets.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output from this method is shown here, conceptually.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prints the element at index 0 first, followed by a comma, then element at index 1 next, comma, and so on, until all elements are printed.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3B0D49-E0F6-D0D8-B69E-E08BBB53E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6857999"/>
            <a:ext cx="25069982" cy="933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332DA2-D575-CEA9-590D-ABE22636B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8" y="12782545"/>
            <a:ext cx="13418444" cy="9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5131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486</Words>
  <Application>Microsoft Office PowerPoint</Application>
  <PresentationFormat>Custom</PresentationFormat>
  <Paragraphs>49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167</cp:revision>
  <dcterms:modified xsi:type="dcterms:W3CDTF">2022-11-30T06:28:48Z</dcterms:modified>
</cp:coreProperties>
</file>