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8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013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Array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program using arrays, that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sorts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list of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descending 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Descending order means from highest value to lowest.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if the array has the values 50, 25, 80, 5, and 15, your program should return an array, with the values in the descending order: 80, 50, 25, 15,  and 5.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create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randomly generated integers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the array before you sort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print the array after you sort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choose to create a new sorted array, or just sort the current array.</a:t>
            </a:r>
          </a:p>
        </p:txBody>
      </p:sp>
    </p:spTree>
    <p:extLst>
      <p:ext uri="{BB962C8B-B14F-4D97-AF65-F5344CB8AC3E}">
        <p14:creationId xmlns:p14="http://schemas.microsoft.com/office/powerpoint/2010/main" val="29618284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126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2022-12-01T01:28:56Z</dcterms:modified>
</cp:coreProperties>
</file>