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9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4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7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9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6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5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I want to recap what we've learned so far about arrays, and discuss some of the common errors, that occur using arrays.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</a:t>
            </a: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Error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68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726272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8"/>
            <a:ext cx="34782670" cy="74533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		-&gt; condition 0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35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		-&gt; condition 1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20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		-&gt; condition 2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17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3		-&gt; condition 3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18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4		-&gt; condition 4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8B196-F48F-CE4C-71A0-A7D3355FF9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841812"/>
            <a:ext cx="23660272" cy="5486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187B4-8CC0-D7AA-7376-3E4D1DB34745}"/>
              </a:ext>
            </a:extLst>
          </p:cNvPr>
          <p:cNvSpPr/>
          <p:nvPr/>
        </p:nvSpPr>
        <p:spPr>
          <a:xfrm>
            <a:off x="8845421" y="5019869"/>
            <a:ext cx="9629192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096245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53749"/>
            <a:ext cx="34782670" cy="130123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for loop, if you're looping through elements from first to last, and want to process them one at a time, and you're not setting or assigning values to elements.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38D49F-9360-6F61-78B8-7537F6229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54016"/>
              </p:ext>
            </p:extLst>
          </p:nvPr>
        </p:nvGraphicFramePr>
        <p:xfrm>
          <a:off x="952498" y="5535509"/>
          <a:ext cx="22206082" cy="1242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08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75519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 (Preferred for this kind of processing)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59649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8032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For Loop</a:t>
                      </a: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707241"/>
                  </a:ext>
                </a:extLst>
              </a:tr>
              <a:tr h="478951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8941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787B132-FA81-47EA-7855-AC6883CA1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64" y="13350080"/>
            <a:ext cx="20702738" cy="448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4B1F8-88B9-4BEE-3660-01735FE6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464" y="7449611"/>
            <a:ext cx="19634762" cy="4338651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C5D9F4D2-2A74-2A90-2147-C2B116FD6B5D}"/>
              </a:ext>
            </a:extLst>
          </p:cNvPr>
          <p:cNvSpPr/>
          <p:nvPr/>
        </p:nvSpPr>
        <p:spPr>
          <a:xfrm>
            <a:off x="952498" y="459786"/>
            <a:ext cx="347867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Enhanced For Loop to avoid some of these errors</a:t>
            </a:r>
          </a:p>
        </p:txBody>
      </p:sp>
    </p:spTree>
    <p:extLst>
      <p:ext uri="{BB962C8B-B14F-4D97-AF65-F5344CB8AC3E}">
        <p14:creationId xmlns:p14="http://schemas.microsoft.com/office/powerpoint/2010/main" val="2489101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data structure that allows us to store multiple values, of the same type, in a single variable.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values of numeric array elements are set to zero.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zero indexed, so an array with n elements, is indexed from 0 to n - 1, for example, 10 elements would have the index range from 0 through 9.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try to access an index that is out of range, Java will give us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indicates that the index is out of range, in other words, out of bounds.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array elements, we use square braces. This is also known as the array access operator.</a:t>
            </a:r>
          </a:p>
        </p:txBody>
      </p:sp>
    </p:spTree>
    <p:extLst>
      <p:ext uri="{BB962C8B-B14F-4D97-AF65-F5344CB8AC3E}">
        <p14:creationId xmlns:p14="http://schemas.microsoft.com/office/powerpoint/2010/main" val="11829806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84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 - Creating a New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5635890"/>
            <a:ext cx="34782670" cy="105301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array contains the elements from array[0], through to array[4].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5 elements, and an index range, from 0 to 4.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operator or keyword, is used to create the array, and initialize the array elements to their default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all the array elements will default to zero, because it is an int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arrays, elements would be initialized to false.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String or other objects, they would be set to null, or a null reference.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0A305-8B74-C15E-0590-2F0DB921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972366"/>
            <a:ext cx="12401640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469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906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 - Creating a new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also initialize an array inline, using an array initializer block, as we show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define the values for the array, in curly braces, in the order we want them assigned, each value separated by a comma.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way of initializing array elements, is also known as an anonymous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an index range from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array elements are initialized to 5 down to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74BF-5314-7C81-CEEA-A006CA0C6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78" y="5924303"/>
            <a:ext cx="16859372" cy="11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281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C584B-324E-B50B-BD11-FF52B099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48" y="2951091"/>
            <a:ext cx="13335096" cy="12192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5"/>
            <a:ext cx="34782668" cy="1836000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6816A-9B4E-0F57-A9ED-A888BD456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470" y="7524394"/>
            <a:ext cx="26749060" cy="10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16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5"/>
            <a:ext cx="34782670" cy="1836000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2339F-9EFD-C977-387E-F4D4FF4C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468" y="6087421"/>
            <a:ext cx="26749060" cy="11866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326655-E5EA-38FA-7C40-F140478F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448" y="2990683"/>
            <a:ext cx="18288132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919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330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Common Error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4"/>
            <a:ext cx="34782644" cy="258187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326655-E5EA-38FA-7C40-F140478F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90683"/>
            <a:ext cx="18288132" cy="1047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DAA49-7047-CDB4-0297-F40DC3FE4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75" y="8630130"/>
            <a:ext cx="34782669" cy="9301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5503778"/>
            <a:ext cx="34782670" cy="2691809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952472" y="5559216"/>
            <a:ext cx="34782670" cy="30967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5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index out of range will cause error in other words </a:t>
            </a:r>
            <a:r>
              <a:rPr lang="en-US" sz="5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5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</a:t>
            </a:r>
            <a:r>
              <a:rPr lang="en-US" sz="5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elements and index range is 0 to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CF91B-6FD9-73C4-72B3-91B02CF3171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1787" y="3019931"/>
            <a:ext cx="18288132" cy="20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14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822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Common Error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70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5665844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9"/>
            <a:ext cx="34782670" cy="75467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35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20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17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CA24-6AB0-0D1A-00A4-3EBE42CE95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78359"/>
            <a:ext cx="23660272" cy="5181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5C370A-EC01-A336-BC36-423004AB5670}"/>
              </a:ext>
            </a:extLst>
          </p:cNvPr>
          <p:cNvSpPr/>
          <p:nvPr/>
        </p:nvSpPr>
        <p:spPr>
          <a:xfrm>
            <a:off x="3564294" y="5019869"/>
            <a:ext cx="4590661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1060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</a:t>
            </a: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Error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68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726272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8"/>
            <a:ext cx="34782670" cy="74533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		-&gt; condition 0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35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		-&gt; condition 1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20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		-&gt; condition 2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17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3		-&gt; condition 3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18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4		-&gt; condition 4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 when </a:t>
            </a:r>
            <a:r>
              <a:rPr lang="en-US" sz="64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5 since condition 5 &lt;= 5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AE66-6B08-1CE1-FC24-D6CC3974D9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34656"/>
            <a:ext cx="23641224" cy="533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187B4-8CC0-D7AA-7376-3E4D1DB34745}"/>
              </a:ext>
            </a:extLst>
          </p:cNvPr>
          <p:cNvSpPr/>
          <p:nvPr/>
        </p:nvSpPr>
        <p:spPr>
          <a:xfrm>
            <a:off x="8845420" y="5019869"/>
            <a:ext cx="10189029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61898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770</Words>
  <Application>Microsoft Office PowerPoint</Application>
  <PresentationFormat>Custom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174</cp:revision>
  <dcterms:modified xsi:type="dcterms:W3CDTF">2022-12-06T07:07:21Z</dcterms:modified>
</cp:coreProperties>
</file>