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6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5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3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7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previous video, I talked about the differences between a Reference vs. an Object, vs. an Instance, vs.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revisit this a little, and talk about why this matters, when we're talking about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assign an object to a variable, the variable becomes a reference to that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true of arrays, but the array has yet another level of indirection, if it's an array of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every array element is also a reference.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2688353"/>
            <a:ext cx="10298151" cy="83861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21FD6-845B-F9A0-4ADA-459950668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080" y="10363785"/>
            <a:ext cx="14331841" cy="76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75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3416140"/>
            <a:ext cx="11024026" cy="83861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F6919A-9EDC-E086-B602-AE922DFCC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080" y="10268080"/>
            <a:ext cx="14331840" cy="77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01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4834391"/>
            <a:ext cx="23527046" cy="152908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5F6C3A-001B-D313-29AF-526646279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241" y="10309516"/>
            <a:ext cx="14331839" cy="76867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0449507" cy="457817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</a:p>
        </p:txBody>
      </p:sp>
    </p:spTree>
    <p:extLst>
      <p:ext uri="{BB962C8B-B14F-4D97-AF65-F5344CB8AC3E}">
        <p14:creationId xmlns:p14="http://schemas.microsoft.com/office/powerpoint/2010/main" val="166711985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>
            <a:off x="4334162" y="6904653"/>
            <a:ext cx="6881234" cy="89573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0449507" cy="457817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BD1FD4-BCEF-AA71-FF83-DBE1B3AD8A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0242" y="10309511"/>
            <a:ext cx="14331838" cy="76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380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1" y="8360229"/>
            <a:ext cx="27889016" cy="14757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6220136" cy="73781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 0 0 0 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FEA34-21FD-291C-6DB6-714838D3E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671" y="10306901"/>
            <a:ext cx="14314410" cy="76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8226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258</Words>
  <Application>Microsoft Office PowerPoint</Application>
  <PresentationFormat>Custom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2022-12-01T01:51:31Z</dcterms:modified>
</cp:coreProperties>
</file>