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2"/>
    <p:sldId id="278" r:id="rId3"/>
    <p:sldId id="279" r:id="rId4"/>
    <p:sldId id="280"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81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8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60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as method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here that the parameter to the main method,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 pass an array of Strings to this method, when it's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if we use this method as the entry point to our application, we can pass data on the command line to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only shown you this particular method signature.</a:t>
            </a:r>
          </a:p>
        </p:txBody>
      </p:sp>
      <p:pic>
        <p:nvPicPr>
          <p:cNvPr id="3" name="Picture 2">
            <a:extLst>
              <a:ext uri="{FF2B5EF4-FFF2-40B4-BE49-F238E27FC236}">
                <a16:creationId xmlns:a16="http://schemas.microsoft.com/office/drawing/2014/main" id="{3ECDBCA6-49D3-D841-081C-D8CE7206C8D1}"/>
              </a:ext>
            </a:extLst>
          </p:cNvPr>
          <p:cNvPicPr>
            <a:picLocks noChangeAspect="1"/>
          </p:cNvPicPr>
          <p:nvPr/>
        </p:nvPicPr>
        <p:blipFill>
          <a:blip r:embed="rId4"/>
          <a:stretch>
            <a:fillRect/>
          </a:stretch>
        </p:blipFill>
        <p:spPr>
          <a:xfrm>
            <a:off x="8154667" y="3593725"/>
            <a:ext cx="20266666" cy="3066666"/>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signature can be written in a slightly different way.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replace the brackets after the String type, which we know tells us this method will take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instead replace that with three periods.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special designation for Java, that means, Java will take zero, one, or many Strings, as arguments to this method, and create an array with which to process them, in the method.</a:t>
            </a:r>
          </a:p>
        </p:txBody>
      </p:sp>
      <p:pic>
        <p:nvPicPr>
          <p:cNvPr id="5" name="Picture 4">
            <a:extLst>
              <a:ext uri="{FF2B5EF4-FFF2-40B4-BE49-F238E27FC236}">
                <a16:creationId xmlns:a16="http://schemas.microsoft.com/office/drawing/2014/main" id="{4CF1E6A4-E336-9236-DC9A-BF43650EDCC5}"/>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36192922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will be called </a:t>
            </a:r>
            <a:r>
              <a:rPr lang="en-US" sz="6400" dirty="0" err="1">
                <a:latin typeface="Open Sans" panose="020B0606030504020204" pitchFamily="34" charset="0"/>
                <a:ea typeface="Open Sans" panose="020B0606030504020204" pitchFamily="34" charset="0"/>
                <a:cs typeface="Open Sans" panose="020B0606030504020204" pitchFamily="34" charset="0"/>
              </a:rPr>
              <a:t>args</a:t>
            </a:r>
            <a:r>
              <a:rPr lang="en-US" sz="6400" dirty="0">
                <a:latin typeface="Open Sans" panose="020B0606030504020204" pitchFamily="34" charset="0"/>
                <a:ea typeface="Open Sans" panose="020B0606030504020204" pitchFamily="34" charset="0"/>
                <a:cs typeface="Open Sans" panose="020B0606030504020204" pitchFamily="34" charset="0"/>
              </a:rPr>
              <a:t>, and be of type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the difference then?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minor within the method body, but significant to the code that calls the method.</a:t>
            </a:r>
          </a:p>
        </p:txBody>
      </p:sp>
      <p:pic>
        <p:nvPicPr>
          <p:cNvPr id="2" name="Picture 1">
            <a:extLst>
              <a:ext uri="{FF2B5EF4-FFF2-40B4-BE49-F238E27FC236}">
                <a16:creationId xmlns:a16="http://schemas.microsoft.com/office/drawing/2014/main" id="{D395686A-7B4F-E47C-75BE-87A90BD6415D}"/>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8841234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7186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can you use 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variable argument in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argument must be the last argument.</a:t>
            </a:r>
          </a:p>
        </p:txBody>
      </p:sp>
    </p:spTree>
    <p:extLst>
      <p:ext uri="{BB962C8B-B14F-4D97-AF65-F5344CB8AC3E}">
        <p14:creationId xmlns:p14="http://schemas.microsoft.com/office/powerpoint/2010/main" val="262493541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630</TotalTime>
  <Words>275</Words>
  <Application>Microsoft Office PowerPoint</Application>
  <PresentationFormat>Custom</PresentationFormat>
  <Paragraphs>27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2022-12-07T02:25:46Z</dcterms:modified>
</cp:coreProperties>
</file>