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76475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Element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Element Challenge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0A6FCB-420B-2FB5-A476-8BFBD38E12DE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Write a method called </a:t>
            </a:r>
            <a:r>
              <a:rPr kumimoji="0" lang="en-US" sz="6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readIntegers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, that reads a comma delimited list of numbers, entered by the user from the console, and then returns an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array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, containing those numbers that were entered.</a:t>
            </a:r>
          </a:p>
          <a:p>
            <a:pPr marL="85725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Next, write a method called </a:t>
            </a:r>
            <a:r>
              <a:rPr kumimoji="0" lang="en-US" sz="6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findMin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, that takes the array as an argument, and returns the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minimum value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found in that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array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76475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Element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Element Challenge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E93AD1-6AB2-0A07-43FE-601DF87D8518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In the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main method</a:t>
            </a:r>
          </a:p>
          <a:p>
            <a:pPr marL="193680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Call the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method </a:t>
            </a:r>
            <a:r>
              <a:rPr kumimoji="0" lang="en-US" sz="6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readIntegers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, to get the array of integers from the user, and print these out, using a method found in </a:t>
            </a:r>
            <a:r>
              <a:rPr kumimoji="0" lang="en-US" sz="6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java.util.Arrays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.  </a:t>
            </a:r>
          </a:p>
          <a:p>
            <a:pPr marL="193680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Next, call the </a:t>
            </a:r>
            <a:r>
              <a:rPr kumimoji="0" lang="en-US" sz="6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findMin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method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, passing the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array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, returned from the call to the </a:t>
            </a:r>
            <a:r>
              <a:rPr kumimoji="0" lang="en-US" sz="6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readIntegers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method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.</a:t>
            </a:r>
          </a:p>
          <a:p>
            <a:pPr marL="193680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Print the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minimum element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in the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array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, which should be returned from the </a:t>
            </a:r>
            <a:r>
              <a:rPr kumimoji="0" lang="en-US" sz="6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findMin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method.</a:t>
            </a:r>
          </a:p>
          <a:p>
            <a:pPr marL="85725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tip here. Assume that the user will only enter numbers - so you don't need to do any validation for the console input.</a:t>
            </a:r>
          </a:p>
        </p:txBody>
      </p:sp>
    </p:spTree>
    <p:extLst>
      <p:ext uri="{BB962C8B-B14F-4D97-AF65-F5344CB8AC3E}">
        <p14:creationId xmlns:p14="http://schemas.microsoft.com/office/powerpoint/2010/main" val="228812818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178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2022-12-01T02:33:01Z</dcterms:modified>
</cp:coreProperties>
</file>