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37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7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2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8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 is to write a method called reverse, that takes an int array as a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main method, call the reverse method, and print the array both before and after the reverse method is called.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reverse the array, you have to swap the elements, so that the first element is swapped with the last element,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for example, if the array contains the numbers 1,2,3,4,5, then the reversed array should be, 5,4,3,2,1.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E001D9BE-8156-2A5D-ACD7-D237C33A4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464" y="4620249"/>
            <a:ext cx="20575536" cy="1133350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9BB20-0429-94F3-26DA-3D579B7F2D5D}"/>
              </a:ext>
            </a:extLst>
          </p:cNvPr>
          <p:cNvSpPr/>
          <p:nvPr/>
        </p:nvSpPr>
        <p:spPr>
          <a:xfrm>
            <a:off x="952501" y="2929816"/>
            <a:ext cx="15047963" cy="150014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shows the array, before we start reversing the values, and the end result we want to achieve:</a:t>
            </a:r>
          </a:p>
        </p:txBody>
      </p:sp>
    </p:spTree>
    <p:extLst>
      <p:ext uri="{BB962C8B-B14F-4D97-AF65-F5344CB8AC3E}">
        <p14:creationId xmlns:p14="http://schemas.microsoft.com/office/powerpoint/2010/main" val="21829193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9BB20-0429-94F3-26DA-3D579B7F2D5D}"/>
              </a:ext>
            </a:extLst>
          </p:cNvPr>
          <p:cNvSpPr/>
          <p:nvPr/>
        </p:nvSpPr>
        <p:spPr>
          <a:xfrm>
            <a:off x="952501" y="2929816"/>
            <a:ext cx="15047963" cy="150014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we go about doing this?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could start swapping the elements at positions 0 and 4, to get this interim result, after the first iteration.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0591346-DC3F-0A26-DF76-4716F88EAE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206" y="5306532"/>
            <a:ext cx="21113264" cy="12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844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9BB20-0429-94F3-26DA-3D579B7F2D5D}"/>
              </a:ext>
            </a:extLst>
          </p:cNvPr>
          <p:cNvSpPr/>
          <p:nvPr/>
        </p:nvSpPr>
        <p:spPr>
          <a:xfrm>
            <a:off x="952501" y="2929816"/>
            <a:ext cx="15047963" cy="150014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swap the elements at the next positions, which we could describe as: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Swapping the element at first plus one position, with the element at the last minus one position.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this point, for a 5 element array, you'd actually be done with the reverse process.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 the middle element never had to be swapped at all.</a:t>
            </a:r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366833D2-F52F-9D0E-D6C1-30CA8B8A75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182" y="5343721"/>
            <a:ext cx="20871806" cy="125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252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9BB20-0429-94F3-26DA-3D579B7F2D5D}"/>
              </a:ext>
            </a:extLst>
          </p:cNvPr>
          <p:cNvSpPr/>
          <p:nvPr/>
        </p:nvSpPr>
        <p:spPr>
          <a:xfrm>
            <a:off x="952501" y="2929816"/>
            <a:ext cx="15047963" cy="1500149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process would take only two iterations to complete, for five 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would take three iterations for seven numbers, etc.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start with the outermost elements, swapping them, and work our way towards the center item.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number of elements is odd, we can leave the middle element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unswapped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think of the middle element, as the pivot point.</a:t>
            </a:r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366833D2-F52F-9D0E-D6C1-30CA8B8A75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182" y="5343721"/>
            <a:ext cx="20871806" cy="125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4404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332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2022-12-08T04:12:40Z</dcterms:modified>
</cp:coreProperties>
</file>