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7" r:id="rId2"/>
    <p:sldId id="279" r:id="rId3"/>
    <p:sldId id="280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FF"/>
    <a:srgbClr val="FBE4D5"/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3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69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11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3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55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7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22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40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1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46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48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0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98432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nested Arrays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array element can actually be an array.  It's known as a nested array, or an array assigned to an outer array's element.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how Java supports two and three dimensional arrays, of varying dimensions.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7552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Accessing elements in multi-dimensional arrays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access a one dimensional array element, we do it with square brackets, and an index value.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this code sets the first element in the array to 50: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access elements in a two-dimensional array, we use two indices, so this code sets the first element in the first array to 50.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next code sets the second element, in the second array to 10.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7AA83-C1CF-B2C4-2C46-C84237E05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8583805"/>
            <a:ext cx="6933334" cy="990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67BB01-7AE8-BB9D-9BEE-745DBD2B6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" y="12809390"/>
            <a:ext cx="10342858" cy="9523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897AA6-F7E4-2586-D9A1-FAA775074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498" y="15987760"/>
            <a:ext cx="10342858" cy="95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0523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7552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Accessing elements in multi-dimensional arrays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code on this slide is similar to the code we have in our class, using nested traditional for loops.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case, we're not using any local variables, but accessing array elements and variables directly.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4B5C6-1E75-E2B8-98EB-A70434B94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15" y="9787811"/>
            <a:ext cx="34782650" cy="383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15107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7552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Accessing elements in multi-dimensional arrays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855167"/>
            <a:ext cx="17578095" cy="15076135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table shows the indices, which are used, to access the elements in the two-dimensional array in our code sample.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loop through the outer loop, we're accessing each row of elements.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We've highlighted the first row, which would be the elements accessed,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 for the outer for loop.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loop through the inner loop, we're accessing each cell in the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cell in this matrix can be any type.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our code, each is an integer value, and we know they've all been initialized to zero.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19CC8B-5954-E3E8-A6D3-F0198EA5C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838614"/>
              </p:ext>
            </p:extLst>
          </p:nvPr>
        </p:nvGraphicFramePr>
        <p:xfrm>
          <a:off x="18902766" y="7639334"/>
          <a:ext cx="16832402" cy="529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72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354267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3542670">
                  <a:extLst>
                    <a:ext uri="{9D8B030D-6E8A-4147-A177-3AD203B41FA5}">
                      <a16:colId xmlns:a16="http://schemas.microsoft.com/office/drawing/2014/main" val="725117737"/>
                    </a:ext>
                  </a:extLst>
                </a:gridCol>
                <a:gridCol w="3542670">
                  <a:extLst>
                    <a:ext uri="{9D8B030D-6E8A-4147-A177-3AD203B41FA5}">
                      <a16:colId xmlns:a16="http://schemas.microsoft.com/office/drawing/2014/main" val="3959152733"/>
                    </a:ext>
                  </a:extLst>
                </a:gridCol>
                <a:gridCol w="3542670">
                  <a:extLst>
                    <a:ext uri="{9D8B030D-6E8A-4147-A177-3AD203B41FA5}">
                      <a16:colId xmlns:a16="http://schemas.microsoft.com/office/drawing/2014/main" val="1304915031"/>
                    </a:ext>
                  </a:extLst>
                </a:gridCol>
              </a:tblGrid>
              <a:tr h="1351159">
                <a:tc>
                  <a:txBody>
                    <a:bodyPr/>
                    <a:lstStyle/>
                    <a:p>
                      <a:pPr algn="ctr"/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 = 0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1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 = 1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1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 = 2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1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 = 3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59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= 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578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= 1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168581"/>
                  </a:ext>
                </a:extLst>
              </a:tr>
              <a:tr h="1226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= 2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600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0872CF2-606F-86BC-437F-D42016C32565}"/>
              </a:ext>
            </a:extLst>
          </p:cNvPr>
          <p:cNvSpPr/>
          <p:nvPr/>
        </p:nvSpPr>
        <p:spPr>
          <a:xfrm>
            <a:off x="18902766" y="8965648"/>
            <a:ext cx="16832402" cy="1428653"/>
          </a:xfrm>
          <a:prstGeom prst="rect">
            <a:avLst/>
          </a:prstGeom>
          <a:noFill/>
          <a:ln w="152400">
            <a:solidFill>
              <a:srgbClr val="003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1267920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21249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929816"/>
            <a:ext cx="34782670" cy="132362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two-dimensional array can be thought of, as a table or matrix of values, with rows and columns.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an array initializer for this, which I'm showing on this slide.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4C21C8-4061-127F-E708-476857E4A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444791"/>
              </p:ext>
            </p:extLst>
          </p:nvPr>
        </p:nvGraphicFramePr>
        <p:xfrm>
          <a:off x="3172796" y="7670717"/>
          <a:ext cx="30230409" cy="9973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040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258676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Initializer formatted over multiple lines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590369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4360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Initializer declared on one line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353188"/>
                  </a:ext>
                </a:extLst>
              </a:tr>
              <a:tr h="146749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82347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1EAE3CA-3C81-89D4-41D1-01049CF54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124" y="9205400"/>
            <a:ext cx="15742095" cy="5340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49EBDB-6350-DFCA-D274-7E9443761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463" y="16494843"/>
            <a:ext cx="29763962" cy="88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7764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21249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929816"/>
            <a:ext cx="34782670" cy="132362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Notice the two sets of square brackets on the left side of the assignment, in the declaration.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this type of declaration, tells Java we want a two dimensional array of integers.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4C21C8-4061-127F-E708-476857E4A0E2}"/>
              </a:ext>
            </a:extLst>
          </p:cNvPr>
          <p:cNvGraphicFramePr>
            <a:graphicFrameLocks noGrp="1"/>
          </p:cNvGraphicFramePr>
          <p:nvPr/>
        </p:nvGraphicFramePr>
        <p:xfrm>
          <a:off x="3172796" y="7670717"/>
          <a:ext cx="30230409" cy="9973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040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258676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Initializer formatted over multiple lines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590369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4360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Initializer declared on one line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353188"/>
                  </a:ext>
                </a:extLst>
              </a:tr>
              <a:tr h="146749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82347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1EAE3CA-3C81-89D4-41D1-01049CF54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124" y="9205400"/>
            <a:ext cx="15742095" cy="5340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49EBDB-6350-DFCA-D274-7E9443761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463" y="16494843"/>
            <a:ext cx="29763962" cy="88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2442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21249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929816"/>
            <a:ext cx="34782670" cy="132362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we show the same declaration with array initializers, that mean the same thing.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example,  just uses white space to make it more readable.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all the nested arrays, have the same length.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4C21C8-4061-127F-E708-476857E4A0E2}"/>
              </a:ext>
            </a:extLst>
          </p:cNvPr>
          <p:cNvGraphicFramePr>
            <a:graphicFrameLocks noGrp="1"/>
          </p:cNvGraphicFramePr>
          <p:nvPr/>
        </p:nvGraphicFramePr>
        <p:xfrm>
          <a:off x="3172796" y="7670717"/>
          <a:ext cx="30230409" cy="9973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040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258676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Initializer formatted over multiple lines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590369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4360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Initializer declared on one line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353188"/>
                  </a:ext>
                </a:extLst>
              </a:tr>
              <a:tr h="146749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82347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1EAE3CA-3C81-89D4-41D1-01049CF54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124" y="9205400"/>
            <a:ext cx="15742095" cy="5340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49EBDB-6350-DFCA-D274-7E9443761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463" y="16494843"/>
            <a:ext cx="29763962" cy="88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1026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0505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0" y="2911151"/>
            <a:ext cx="34782667" cy="14742359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2-dimensional array doesn't have to be a uniform matrix though.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the nested arrays can be different sizes, as we show with this next initialization statement.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we have an array with 3 elements.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element is an array of integers (a nested array).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nested array is a different length.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find that confusing, don't worry.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should all make sense shortly.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CF653B-E4CC-A959-4CB9-73EC91596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333" y="6461125"/>
            <a:ext cx="19083334" cy="45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5754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0505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initialize a two-dimensional array, and define the size of the nested arrays, as shown here.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statement says we have an array of 3 nested arrays, and each nested array will have three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22BEA-0B99-16CF-5DEA-C3CC6C814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6965425"/>
            <a:ext cx="14761904" cy="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0212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0505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result of this initialization is shown in the table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knows we want a 3x3 matrix of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defaults the values of the nested arrays to zeros, as it would for any array.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4B3926-CA8E-5E82-3EE8-C47777BD1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61292"/>
              </p:ext>
            </p:extLst>
          </p:nvPr>
        </p:nvGraphicFramePr>
        <p:xfrm>
          <a:off x="12559825" y="8700585"/>
          <a:ext cx="11456351" cy="529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26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84596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3524366">
                  <a:extLst>
                    <a:ext uri="{9D8B030D-6E8A-4147-A177-3AD203B41FA5}">
                      <a16:colId xmlns:a16="http://schemas.microsoft.com/office/drawing/2014/main" val="3894467734"/>
                    </a:ext>
                  </a:extLst>
                </a:gridCol>
                <a:gridCol w="2947753">
                  <a:extLst>
                    <a:ext uri="{9D8B030D-6E8A-4147-A177-3AD203B41FA5}">
                      <a16:colId xmlns:a16="http://schemas.microsoft.com/office/drawing/2014/main" val="2700629215"/>
                    </a:ext>
                  </a:extLst>
                </a:gridCol>
              </a:tblGrid>
              <a:tr h="1351159">
                <a:tc>
                  <a:txBody>
                    <a:bodyPr/>
                    <a:lstStyle/>
                    <a:p>
                      <a:pPr algn="ctr"/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59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578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168581"/>
                  </a:ext>
                </a:extLst>
              </a:tr>
              <a:tr h="1226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6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33841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0505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initialize a two-dimensional array, without specifying the size of the nested arrays.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we're specifying only the outer array size, by specifying the length, only in the first set of square brackets.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We've left the second set of square brackets empty.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result of this initialization is an array of 3 null elements.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limited to assigning integer arrays to these elements, but they can be any length.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18A69-FE29-9CD5-6DBC-BEED38FB1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10151348"/>
            <a:ext cx="14342856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7812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0505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a lot of ways to declare a two-dimensional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just cover the two most common ways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common, and in my opinion, clearest way, to declare a two-dimensional array, is to stack the square brackets as shown in the first example.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also split up the brackets as shown in the second example, and you'll likely come across this in Java code out in the wild.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58F7E3-7C21-9F71-2B34-E53165CFA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492488"/>
              </p:ext>
            </p:extLst>
          </p:nvPr>
        </p:nvGraphicFramePr>
        <p:xfrm>
          <a:off x="12568334" y="10044193"/>
          <a:ext cx="11439332" cy="2813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332">
                  <a:extLst>
                    <a:ext uri="{9D8B030D-6E8A-4147-A177-3AD203B41FA5}">
                      <a16:colId xmlns:a16="http://schemas.microsoft.com/office/drawing/2014/main" val="3894467734"/>
                    </a:ext>
                  </a:extLst>
                </a:gridCol>
              </a:tblGrid>
              <a:tr h="1478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168581"/>
                  </a:ext>
                </a:extLst>
              </a:tr>
              <a:tr h="13353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600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9162F9D-7DF2-F6B5-D600-17532765D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5110" y="10212164"/>
            <a:ext cx="10895238" cy="10857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C1A5FD-A399-62D6-2A17-E0B0803B1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5110" y="11676115"/>
            <a:ext cx="10895238" cy="9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840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930</Words>
  <Application>Microsoft Office PowerPoint</Application>
  <PresentationFormat>Custom</PresentationFormat>
  <Paragraphs>125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168</cp:revision>
  <dcterms:modified xsi:type="dcterms:W3CDTF">2022-12-08T16:09:23Z</dcterms:modified>
</cp:coreProperties>
</file>