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1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1259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Multi-dimensional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097767"/>
            <a:ext cx="34782670" cy="1306831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declare multi-dimensional arrays, the declared type can itself be an array, and this is how Java supports two-dimensional arrays: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8683D-BFE1-6BF8-5AC0-1EA4E2085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5493362"/>
            <a:ext cx="34782668" cy="377948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01053-7D16-EC16-2FEE-9B376451C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09940"/>
              </p:ext>
            </p:extLst>
          </p:nvPr>
        </p:nvGraphicFramePr>
        <p:xfrm>
          <a:off x="952497" y="9867080"/>
          <a:ext cx="34782668" cy="8066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9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5900700">
                  <a:extLst>
                    <a:ext uri="{9D8B030D-6E8A-4147-A177-3AD203B41FA5}">
                      <a16:colId xmlns:a16="http://schemas.microsoft.com/office/drawing/2014/main" val="213896869"/>
                    </a:ext>
                  </a:extLst>
                </a:gridCol>
              </a:tblGrid>
              <a:tr h="147894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 and length of array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Possible Element Values (each element is an array and can be any length)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10747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int[3][]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i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[5, 7, 9, 10]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i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[3, 6]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i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[11, 21, 31]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47994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Dog[3][]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[pug, rottweiler]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en-US" sz="5400" b="0" u="none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germanShephard</a:t>
                      </a: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poodle, </a:t>
                      </a:r>
                      <a:r>
                        <a:rPr lang="en-US" sz="5400" b="0" u="none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cavapoo</a:t>
                      </a: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u="none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[beagle, boxer, bulldog, yorkie]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4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366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 Dimensional Array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Multi-dimensional Arrays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411B12-384A-6B3C-54FC-6E6B33DEED05}"/>
              </a:ext>
            </a:extLst>
          </p:cNvPr>
          <p:cNvSpPr/>
          <p:nvPr/>
        </p:nvSpPr>
        <p:spPr>
          <a:xfrm>
            <a:off x="952501" y="4285904"/>
            <a:ext cx="34782670" cy="1364539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take that even further, the outer array can have references to any kind of array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we have an outer array with three elements.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element is itself a single-dimension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element is a two-dimensional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lastly, the third element is a three-dimensional array.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54B62-BD01-81D4-06BC-90A1C2C00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559399"/>
            <a:ext cx="17828572" cy="40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3054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171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2022-12-08T09:17:55Z</dcterms:modified>
</cp:coreProperties>
</file>