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0C9C-07DB-B577-67C8-0696BAE1B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39A42-873D-2464-2D5D-9EF01D441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BE48D-2832-4DFC-92A6-D053FC836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ADB85-B993-F95A-206F-BECC2C8C3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0CEC-95DB-5BAC-D6F6-DA5F9FAE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81407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863F-5333-514A-9484-D6FD4476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45F43-5612-3BE8-7533-FABC3A6C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1A90-CD46-29A9-92F1-74470B898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4ECF-BAED-F28D-E482-06CA68B3B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2DFC0-42EA-AC09-DAC5-4C14931C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37675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6F787-DAD2-942F-78AC-8102B09E9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29459-6B5D-3B47-4FEC-218D17135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1E4A1-9238-12EB-88E4-22AEEEB7F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23975-9367-5915-270D-0C9A1AC3E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13FF3-3B2B-6AB2-AD2D-0BE2D39D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54860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4A01-85C3-F447-9360-71A76C2B7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E736-BF4E-3807-684E-70C6C1B1E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747B-0C11-CE5C-9B90-AD1F7C23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3DFF5-D924-DFB2-9955-541BD7F01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18570-1399-985E-DC19-21A52104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14459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EC28-296F-A45D-A5B3-8FBA39143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74C55-BA55-3B6E-3167-575EA9816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C58DE-6217-6D72-9888-8F2C37D3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67572-5B19-394C-45A2-B80FAEFF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083B1-1770-FF69-CAC3-D628CF7F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0759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E734-1E0C-C4F2-CEE0-97B38B19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FE17-6F9D-2F6F-7D76-924C43C359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92739-350B-1467-5C4F-C89006998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23789-560C-C6CE-7154-339F0D1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3F51-1B8F-AC59-E168-7425C9C0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6DFD8-32A1-3971-620A-F3A494F7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86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ABE2-0636-DCF9-7C33-516DC41D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385F-76CA-341E-ED6F-306D9B3505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91923-2ECA-B14C-1C0F-024C6B277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83651-CC1A-55CA-770F-8096D76CA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81F81-661B-800E-F3AD-62263DE0B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E344B-185B-8DA4-AC5D-82CD8384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DFDFFF-BEE5-4671-CE24-00154CE4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3C4C53-42A4-0277-82CC-9E3E7F34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2183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D478-DB65-1ABA-2BF8-109C82F9E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58FC5-57D5-80ED-7A8A-7A8E622B5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FC5E8-CBC9-077C-F748-573DEE32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93995-438F-91CF-F3AE-436494DA4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06291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F2987-DADC-9455-32A2-052E4BF4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4ADBB-AD00-EF66-833F-0DB2E5BD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5914D-FB35-CFEE-D993-2579DED7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3596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2732-0F9A-E921-C899-C3A27E7E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A5A23-653E-2AE0-938E-35DD7CB21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25F06-D6D7-385A-4996-83C92E027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50E9F-62CE-E431-31D2-EEF7EC96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512E1-173B-E2A5-C3D1-D57F4FE49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8B08A-E359-B58B-59F6-9F69B022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83412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74D9-1DDA-4948-57DC-863F06E14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C42D3-0883-218F-5215-ADEAFC6F5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2CA3B9-17D8-0E66-CA4B-FA64AB822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D2284-C7F7-A06D-4FD1-61256E43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71085-0F7B-BAA4-434C-1CFB732A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484D2-2CC5-C86D-E30B-EDB6D57D4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392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5FEDE-6A57-4552-2DC8-E269AA7F6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05E7A0-5099-A206-760A-A9D4E5434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6359-3BE0-8793-F9EC-7826F698F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1E3B2-4A29-E749-9758-676C335FD02D}" type="datetimeFigureOut">
              <a:rPr lang="en-JP" smtClean="0"/>
              <a:t>2025/03/27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CAF5A-92BF-CF01-F465-539EB8E11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91193-2A66-C38C-21B0-ED98B381B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4AC2D-27D9-A548-8BE1-9CBA77CBDE8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2525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DCB4-A817-6E9F-710D-1460EFC359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6B7FA-06E8-AB15-788E-E32B16070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0A0ACF9D-EF18-E269-DB3C-D3BFF595DBD4}"/>
              </a:ext>
            </a:extLst>
          </p:cNvPr>
          <p:cNvSpPr/>
          <p:nvPr/>
        </p:nvSpPr>
        <p:spPr>
          <a:xfrm>
            <a:off x="2285999" y="3276600"/>
            <a:ext cx="7620000" cy="5715000"/>
          </a:xfrm>
          <a:custGeom>
            <a:avLst/>
            <a:gdLst>
              <a:gd name="connsiteX0" fmla="*/ 0 w 7620000"/>
              <a:gd name="connsiteY0" fmla="*/ 0 h 5715000"/>
              <a:gd name="connsiteX1" fmla="*/ 7620000 w 7620000"/>
              <a:gd name="connsiteY1" fmla="*/ 0 h 5715000"/>
              <a:gd name="connsiteX2" fmla="*/ 7620000 w 7620000"/>
              <a:gd name="connsiteY2" fmla="*/ 5715000 h 5715000"/>
              <a:gd name="connsiteX3" fmla="*/ 0 w 7620000"/>
              <a:gd name="connsiteY3" fmla="*/ 5715000 h 5715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5715000">
                <a:moveTo>
                  <a:pt x="0" y="0"/>
                </a:moveTo>
                <a:lnTo>
                  <a:pt x="7620000" y="0"/>
                </a:lnTo>
                <a:lnTo>
                  <a:pt x="7620000" y="5715000"/>
                </a:lnTo>
                <a:lnTo>
                  <a:pt x="0" y="5715000"/>
                </a:lnTo>
                <a:close/>
              </a:path>
            </a:pathLst>
          </a:custGeom>
          <a:solidFill>
            <a:srgbClr val="F0F0F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JP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A7EFA8DF-FE8C-2BCF-21D5-DC5434DE55CE}"/>
              </a:ext>
            </a:extLst>
          </p:cNvPr>
          <p:cNvSpPr/>
          <p:nvPr/>
        </p:nvSpPr>
        <p:spPr>
          <a:xfrm>
            <a:off x="2286000" y="571500"/>
            <a:ext cx="7620000" cy="952500"/>
          </a:xfrm>
          <a:custGeom>
            <a:avLst/>
            <a:gdLst>
              <a:gd name="connsiteX0" fmla="*/ 0 w 7620000"/>
              <a:gd name="connsiteY0" fmla="*/ 0 h 952500"/>
              <a:gd name="connsiteX1" fmla="*/ 7620000 w 7620000"/>
              <a:gd name="connsiteY1" fmla="*/ 0 h 952500"/>
              <a:gd name="connsiteX2" fmla="*/ 7620000 w 7620000"/>
              <a:gd name="connsiteY2" fmla="*/ 952500 h 952500"/>
              <a:gd name="connsiteX3" fmla="*/ 0 w 7620000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20000" h="952500">
                <a:moveTo>
                  <a:pt x="0" y="0"/>
                </a:moveTo>
                <a:lnTo>
                  <a:pt x="7620000" y="0"/>
                </a:lnTo>
                <a:lnTo>
                  <a:pt x="7620000" y="952500"/>
                </a:lnTo>
                <a:lnTo>
                  <a:pt x="0" y="952500"/>
                </a:lnTo>
                <a:close/>
              </a:path>
            </a:pathLst>
          </a:custGeom>
          <a:solidFill>
            <a:srgbClr val="2C3E5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JP"/>
          </a:p>
        </p:txBody>
      </p:sp>
      <p:grpSp>
        <p:nvGrpSpPr>
          <p:cNvPr id="9" name="Graphic 4">
            <a:extLst>
              <a:ext uri="{FF2B5EF4-FFF2-40B4-BE49-F238E27FC236}">
                <a16:creationId xmlns:a16="http://schemas.microsoft.com/office/drawing/2014/main" id="{BC9C12BC-3B8B-FCA2-FAA8-38B4B04B0A82}"/>
              </a:ext>
            </a:extLst>
          </p:cNvPr>
          <p:cNvGrpSpPr/>
          <p:nvPr/>
        </p:nvGrpSpPr>
        <p:grpSpPr>
          <a:xfrm>
            <a:off x="878205" y="763905"/>
            <a:ext cx="8599170" cy="5814060"/>
            <a:chOff x="878205" y="763905"/>
            <a:chExt cx="8599170" cy="58140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719ED05-6C4B-2B41-CECA-B7F2097B46E2}"/>
                </a:ext>
              </a:extLst>
            </p:cNvPr>
            <p:cNvSpPr txBox="1"/>
            <p:nvPr/>
          </p:nvSpPr>
          <p:spPr>
            <a:xfrm>
              <a:off x="4175760" y="763905"/>
              <a:ext cx="3840480" cy="501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2400" b="1" spc="0" baseline="0">
                  <a:ln/>
                  <a:solidFill>
                    <a:srgbClr val="FFFFFF"/>
                  </a:solidFill>
                  <a:latin typeface="Malgun Gothic"/>
                  <a:ea typeface="Malgun Gothic"/>
                  <a:sym typeface="Malgun Gothic"/>
                  <a:rtl val="0"/>
                </a:rPr>
                <a:t>コプト語文書における誓約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4E461F-CBCA-A651-57BF-8D1AF9A5DDFB}"/>
                </a:ext>
              </a:extLst>
            </p:cNvPr>
            <p:cNvSpPr txBox="1"/>
            <p:nvPr/>
          </p:nvSpPr>
          <p:spPr>
            <a:xfrm>
              <a:off x="4418647" y="1135380"/>
              <a:ext cx="3354705" cy="405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1800" spc="0" baseline="0">
                  <a:ln/>
                  <a:solidFill>
                    <a:srgbClr val="FFFFFF"/>
                  </a:solidFill>
                  <a:latin typeface="Malgun Gothic"/>
                  <a:ea typeface="Malgun Gothic"/>
                  <a:sym typeface="Malgun Gothic"/>
                  <a:rtl val="0"/>
                </a:rPr>
                <a:t>モナ</a:t>
              </a:r>
              <a:r>
                <a:rPr lang="en-JP" sz="1800" spc="0" baseline="0">
                  <a:ln/>
                  <a:solidFill>
                    <a:srgbClr val="FFFFFF"/>
                  </a:solidFill>
                  <a:latin typeface="Apple SD Gothic Neo"/>
                  <a:ea typeface="Apple SD Gothic Neo"/>
                  <a:sym typeface="Apple SD Gothic Neo"/>
                  <a:rtl val="0"/>
                </a:rPr>
                <a:t>・</a:t>
              </a:r>
              <a:r>
                <a:rPr lang="en-JP" sz="1800" spc="0" baseline="0">
                  <a:ln/>
                  <a:solidFill>
                    <a:srgbClr val="FFFFFF"/>
                  </a:solidFill>
                  <a:latin typeface="Malgun Gothic"/>
                  <a:ea typeface="Malgun Gothic"/>
                  <a:sym typeface="Malgun Gothic"/>
                  <a:rtl val="0"/>
                </a:rPr>
                <a:t>サウィ博士</a:t>
              </a:r>
              <a:r>
                <a:rPr lang="en-JP" sz="1800" spc="0" baseline="0">
                  <a:ln/>
                  <a:solidFill>
                    <a:srgbClr val="FFFFFF"/>
                  </a:solidFill>
                  <a:latin typeface="Arial"/>
                  <a:ea typeface="Malgun Gothic"/>
                  <a:cs typeface="Arial"/>
                  <a:sym typeface="Arial"/>
                  <a:rtl val="0"/>
                </a:rPr>
                <a:t> </a:t>
              </a:r>
              <a:r>
                <a:rPr lang="en-JP" sz="1800" spc="0" baseline="0">
                  <a:ln/>
                  <a:solidFill>
                    <a:srgbClr val="FFFFFF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＆</a:t>
              </a:r>
              <a:r>
                <a:rPr lang="en-JP" sz="1800" spc="0" baseline="0">
                  <a:ln/>
                  <a:solidFill>
                    <a:srgbClr val="FFFFFF"/>
                  </a:solidFill>
                  <a:latin typeface="Arial"/>
                  <a:ea typeface="Malgun Gothic"/>
                  <a:cs typeface="Arial"/>
                  <a:sym typeface="Arial"/>
                  <a:rtl val="0"/>
                </a:rPr>
                <a:t> </a:t>
              </a:r>
              <a:r>
                <a:rPr lang="en-JP" sz="1800" spc="0" baseline="0">
                  <a:ln/>
                  <a:solidFill>
                    <a:srgbClr val="FFFFFF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宮川奏博士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C17E576-FF18-BD5D-3815-20642FCEAB10}"/>
                </a:ext>
              </a:extLst>
            </p:cNvPr>
            <p:cNvSpPr/>
            <p:nvPr/>
          </p:nvSpPr>
          <p:spPr>
            <a:xfrm>
              <a:off x="1657350" y="2577465"/>
              <a:ext cx="5715000" cy="4000500"/>
            </a:xfrm>
            <a:custGeom>
              <a:avLst/>
              <a:gdLst>
                <a:gd name="connsiteX0" fmla="*/ 5619750 w 5715000"/>
                <a:gd name="connsiteY0" fmla="*/ 0 h 4000500"/>
                <a:gd name="connsiteX1" fmla="*/ 5715000 w 5715000"/>
                <a:gd name="connsiteY1" fmla="*/ 0 h 4000500"/>
                <a:gd name="connsiteX2" fmla="*/ 5715000 w 5715000"/>
                <a:gd name="connsiteY2" fmla="*/ 4000500 h 4000500"/>
                <a:gd name="connsiteX3" fmla="*/ 5619750 w 5715000"/>
                <a:gd name="connsiteY3" fmla="*/ 4000500 h 4000500"/>
                <a:gd name="connsiteX4" fmla="*/ 95250 w 5715000"/>
                <a:gd name="connsiteY4" fmla="*/ 4000500 h 4000500"/>
                <a:gd name="connsiteX5" fmla="*/ 0 w 5715000"/>
                <a:gd name="connsiteY5" fmla="*/ 4000500 h 4000500"/>
                <a:gd name="connsiteX6" fmla="*/ 0 w 5715000"/>
                <a:gd name="connsiteY6" fmla="*/ 0 h 4000500"/>
                <a:gd name="connsiteX7" fmla="*/ 95250 w 5715000"/>
                <a:gd name="connsiteY7" fmla="*/ 0 h 400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715000" h="4000500">
                  <a:moveTo>
                    <a:pt x="5619750" y="0"/>
                  </a:moveTo>
                  <a:cubicBezTo>
                    <a:pt x="5672355" y="0"/>
                    <a:pt x="5715000" y="0"/>
                    <a:pt x="5715000" y="0"/>
                  </a:cubicBezTo>
                  <a:lnTo>
                    <a:pt x="5715000" y="4000500"/>
                  </a:lnTo>
                  <a:cubicBezTo>
                    <a:pt x="5715000" y="4000500"/>
                    <a:pt x="5672355" y="4000500"/>
                    <a:pt x="5619750" y="4000500"/>
                  </a:cubicBezTo>
                  <a:lnTo>
                    <a:pt x="95250" y="4000500"/>
                  </a:lnTo>
                  <a:cubicBezTo>
                    <a:pt x="42645" y="4000500"/>
                    <a:pt x="0" y="4000500"/>
                    <a:pt x="0" y="4000500"/>
                  </a:cubicBezTo>
                  <a:lnTo>
                    <a:pt x="0" y="0"/>
                  </a:lnTo>
                  <a:cubicBezTo>
                    <a:pt x="0" y="0"/>
                    <a:pt x="42645" y="0"/>
                    <a:pt x="9525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JP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C04B03-6B64-A5AA-ED85-39FCE585E5F7}"/>
                </a:ext>
              </a:extLst>
            </p:cNvPr>
            <p:cNvSpPr txBox="1"/>
            <p:nvPr/>
          </p:nvSpPr>
          <p:spPr>
            <a:xfrm>
              <a:off x="5071110" y="1859280"/>
              <a:ext cx="2049780" cy="4438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2100" b="1" spc="0" baseline="0">
                  <a:ln/>
                  <a:solidFill>
                    <a:srgbClr val="2C3E50"/>
                  </a:solidFill>
                  <a:latin typeface="Malgun Gothic"/>
                  <a:ea typeface="Malgun Gothic"/>
                  <a:sym typeface="Malgun Gothic"/>
                  <a:rtl val="0"/>
                </a:rPr>
                <a:t>コプト語とは？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7E97F59-F8C0-6C07-2AAB-B686FA078ECE}"/>
                </a:ext>
              </a:extLst>
            </p:cNvPr>
            <p:cNvSpPr txBox="1"/>
            <p:nvPr/>
          </p:nvSpPr>
          <p:spPr>
            <a:xfrm>
              <a:off x="878205" y="2383155"/>
              <a:ext cx="44405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1350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• 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古代エジプト語は紀元前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Arial"/>
                  <a:ea typeface="Malgun Gothic"/>
                  <a:cs typeface="Arial"/>
                  <a:sym typeface="Arial"/>
                  <a:rtl val="0"/>
                </a:rPr>
                <a:t>3200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年頃から記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S Gothic"/>
                  <a:ea typeface="MS Gothic"/>
                  <a:cs typeface="Arial"/>
                  <a:sym typeface="MS Gothic"/>
                  <a:rtl val="0"/>
                </a:rPr>
                <a:t>録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が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S Gothic"/>
                  <a:ea typeface="MS Gothic"/>
                  <a:cs typeface="Arial"/>
                  <a:sym typeface="MS Gothic"/>
                  <a:rtl val="0"/>
                </a:rPr>
                <a:t>残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る言語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1C2C5-76F8-35DB-679A-0A4D990BDC98}"/>
                </a:ext>
              </a:extLst>
            </p:cNvPr>
            <p:cNvSpPr txBox="1"/>
            <p:nvPr/>
          </p:nvSpPr>
          <p:spPr>
            <a:xfrm>
              <a:off x="3623310" y="2716530"/>
              <a:ext cx="41548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1350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• 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コプト語はコプト文字（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Arial"/>
                  <a:ea typeface="Malgun Gothic"/>
                  <a:cs typeface="Arial"/>
                  <a:sym typeface="Arial"/>
                  <a:rtl val="0"/>
                </a:rPr>
                <a:t>24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のギリシャ文字＋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Arial"/>
                  <a:ea typeface="Malgun Gothic"/>
                  <a:cs typeface="Arial"/>
                  <a:sym typeface="Arial"/>
                  <a:rtl val="0"/>
                </a:rPr>
                <a:t>6-8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の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76C885-52FF-1C3C-B4C1-014A766CC782}"/>
                </a:ext>
              </a:extLst>
            </p:cNvPr>
            <p:cNvSpPr txBox="1"/>
            <p:nvPr/>
          </p:nvSpPr>
          <p:spPr>
            <a:xfrm>
              <a:off x="3623310" y="3002280"/>
              <a:ext cx="5078730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sym typeface="Malgun Gothic"/>
                  <a:rtl val="0"/>
                </a:rPr>
                <a:t>デモティック文字）で書かれた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S Gothic"/>
                  <a:ea typeface="MS Gothic"/>
                  <a:sym typeface="MS Gothic"/>
                  <a:rtl val="0"/>
                </a:rPr>
                <a:t>変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sym typeface="Malgun Gothic"/>
                  <a:rtl val="0"/>
                </a:rPr>
                <a:t>種で、紀元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Arial"/>
                  <a:ea typeface="Malgun Gothic"/>
                  <a:cs typeface="Arial"/>
                  <a:sym typeface="Arial"/>
                  <a:rtl val="0"/>
                </a:rPr>
                <a:t>3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世紀頃から標準化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83B1A4-FA4A-FDF7-8512-79D294C50770}"/>
                </a:ext>
              </a:extLst>
            </p:cNvPr>
            <p:cNvSpPr txBox="1"/>
            <p:nvPr/>
          </p:nvSpPr>
          <p:spPr>
            <a:xfrm>
              <a:off x="3623310" y="3383280"/>
              <a:ext cx="371665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1350" spc="0" baseline="0" dirty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• </a:t>
              </a:r>
              <a:r>
                <a:rPr lang="en-JP" sz="1350" spc="0" baseline="0" dirty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現在までコプト正</a:t>
              </a:r>
              <a:r>
                <a:rPr lang="en-JP" sz="1350" spc="0" baseline="0" dirty="0">
                  <a:ln/>
                  <a:solidFill>
                    <a:srgbClr val="333333"/>
                  </a:solidFill>
                  <a:latin typeface="MS Gothic"/>
                  <a:ea typeface="MS Gothic"/>
                  <a:cs typeface="Arial"/>
                  <a:sym typeface="MS Gothic"/>
                  <a:rtl val="0"/>
                </a:rPr>
                <a:t>教会</a:t>
              </a:r>
              <a:r>
                <a:rPr lang="en-JP" sz="1350" spc="0" baseline="0" dirty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の典</a:t>
              </a:r>
              <a:r>
                <a:rPr lang="en-JP" sz="1350" spc="0" baseline="0" dirty="0">
                  <a:ln/>
                  <a:solidFill>
                    <a:srgbClr val="333333"/>
                  </a:solidFill>
                  <a:latin typeface="MS Gothic"/>
                  <a:ea typeface="MS Gothic"/>
                  <a:cs typeface="Arial"/>
                  <a:sym typeface="MS Gothic"/>
                  <a:rtl val="0"/>
                </a:rPr>
                <a:t>礼</a:t>
              </a:r>
              <a:r>
                <a:rPr lang="en-JP" sz="1350" spc="0" baseline="0" dirty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言語として</a:t>
              </a:r>
              <a:r>
                <a:rPr lang="en-JP" sz="1350" spc="0" baseline="0" dirty="0">
                  <a:ln/>
                  <a:solidFill>
                    <a:srgbClr val="333333"/>
                  </a:solidFill>
                  <a:latin typeface="MS Gothic"/>
                  <a:ea typeface="MS Gothic"/>
                  <a:cs typeface="Arial"/>
                  <a:sym typeface="MS Gothic"/>
                  <a:rtl val="0"/>
                </a:rPr>
                <a:t>残</a:t>
              </a:r>
              <a:r>
                <a:rPr lang="en-JP" sz="1350" spc="0" baseline="0" dirty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存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18A965-7B12-53B7-0F37-67D3AEDD980F}"/>
                </a:ext>
              </a:extLst>
            </p:cNvPr>
            <p:cNvSpPr txBox="1"/>
            <p:nvPr/>
          </p:nvSpPr>
          <p:spPr>
            <a:xfrm>
              <a:off x="3623310" y="3764280"/>
              <a:ext cx="5107305" cy="320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1350" spc="0" baseline="0">
                  <a:ln/>
                  <a:solidFill>
                    <a:srgbClr val="333333"/>
                  </a:solidFill>
                  <a:latin typeface="Arial"/>
                  <a:cs typeface="Arial"/>
                  <a:sym typeface="Arial"/>
                  <a:rtl val="0"/>
                </a:rPr>
                <a:t>• 17</a:t>
              </a:r>
              <a:r>
                <a:rPr lang="en-JP" sz="1350" spc="0" baseline="0">
                  <a:ln/>
                  <a:solidFill>
                    <a:srgbClr val="333333"/>
                  </a:solidFill>
                  <a:latin typeface="Malgun Gothic"/>
                  <a:ea typeface="Malgun Gothic"/>
                  <a:cs typeface="Arial"/>
                  <a:sym typeface="Malgun Gothic"/>
                  <a:rtl val="0"/>
                </a:rPr>
                <a:t>世紀までに話し言葉として消滅したが、言語復興運動が存在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C227E6-7874-1946-4713-6D03D260B52B}"/>
                </a:ext>
              </a:extLst>
            </p:cNvPr>
            <p:cNvSpPr txBox="1"/>
            <p:nvPr/>
          </p:nvSpPr>
          <p:spPr>
            <a:xfrm>
              <a:off x="3623310" y="4364355"/>
              <a:ext cx="3992880" cy="2914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1200" i="1" spc="0" baseline="0">
                  <a:ln/>
                  <a:solidFill>
                    <a:srgbClr val="666666"/>
                  </a:solidFill>
                  <a:latin typeface="Malgun Gothic"/>
                  <a:ea typeface="Malgun Gothic"/>
                  <a:sym typeface="Malgun Gothic"/>
                  <a:rtl val="0"/>
                </a:rPr>
                <a:t>古代エジプト語の最終段階（世界最長の文字記</a:t>
              </a:r>
              <a:r>
                <a:rPr lang="en-JP" sz="1200" i="1" spc="0" baseline="0">
                  <a:ln/>
                  <a:solidFill>
                    <a:srgbClr val="666666"/>
                  </a:solidFill>
                  <a:latin typeface="MS Gothic"/>
                  <a:ea typeface="MS Gothic"/>
                  <a:sym typeface="MS Gothic"/>
                  <a:rtl val="0"/>
                </a:rPr>
                <a:t>録</a:t>
              </a:r>
              <a:r>
                <a:rPr lang="en-JP" sz="1200" i="1" spc="0" baseline="0">
                  <a:ln/>
                  <a:solidFill>
                    <a:srgbClr val="666666"/>
                  </a:solidFill>
                  <a:latin typeface="Malgun Gothic"/>
                  <a:ea typeface="Malgun Gothic"/>
                  <a:sym typeface="Malgun Gothic"/>
                  <a:rtl val="0"/>
                </a:rPr>
                <a:t>期間）</a:t>
              </a: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064D4CB-6A38-9FFA-8B4F-722C4C3CE1FA}"/>
                </a:ext>
              </a:extLst>
            </p:cNvPr>
            <p:cNvSpPr/>
            <p:nvPr/>
          </p:nvSpPr>
          <p:spPr>
            <a:xfrm>
              <a:off x="9001125" y="1762125"/>
              <a:ext cx="476250" cy="476250"/>
            </a:xfrm>
            <a:custGeom>
              <a:avLst/>
              <a:gdLst>
                <a:gd name="connsiteX0" fmla="*/ 476250 w 476250"/>
                <a:gd name="connsiteY0" fmla="*/ 238125 h 476250"/>
                <a:gd name="connsiteX1" fmla="*/ 238125 w 476250"/>
                <a:gd name="connsiteY1" fmla="*/ 476250 h 476250"/>
                <a:gd name="connsiteX2" fmla="*/ 0 w 476250"/>
                <a:gd name="connsiteY2" fmla="*/ 238125 h 476250"/>
                <a:gd name="connsiteX3" fmla="*/ 238125 w 476250"/>
                <a:gd name="connsiteY3" fmla="*/ 0 h 476250"/>
                <a:gd name="connsiteX4" fmla="*/ 476250 w 476250"/>
                <a:gd name="connsiteY4" fmla="*/ 23812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476250">
                  <a:moveTo>
                    <a:pt x="476250" y="238125"/>
                  </a:moveTo>
                  <a:cubicBezTo>
                    <a:pt x="476250" y="369638"/>
                    <a:pt x="369638" y="476250"/>
                    <a:pt x="238125" y="476250"/>
                  </a:cubicBezTo>
                  <a:cubicBezTo>
                    <a:pt x="106612" y="476250"/>
                    <a:pt x="0" y="369638"/>
                    <a:pt x="0" y="238125"/>
                  </a:cubicBezTo>
                  <a:cubicBezTo>
                    <a:pt x="0" y="106612"/>
                    <a:pt x="106612" y="0"/>
                    <a:pt x="238125" y="0"/>
                  </a:cubicBezTo>
                  <a:cubicBezTo>
                    <a:pt x="369638" y="0"/>
                    <a:pt x="476250" y="106612"/>
                    <a:pt x="476250" y="238125"/>
                  </a:cubicBezTo>
                  <a:close/>
                </a:path>
              </a:pathLst>
            </a:custGeom>
            <a:solidFill>
              <a:srgbClr val="E67E2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JP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783B9B8-31B1-77F3-59DB-CFCBAA80F0F6}"/>
                </a:ext>
              </a:extLst>
            </p:cNvPr>
            <p:cNvSpPr txBox="1"/>
            <p:nvPr/>
          </p:nvSpPr>
          <p:spPr>
            <a:xfrm>
              <a:off x="9043035" y="1868805"/>
              <a:ext cx="392430" cy="2533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JP" sz="12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1/9</a:t>
              </a:r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1B07D27-14BD-4BAD-AB72-FFE2E00E4089}"/>
              </a:ext>
            </a:extLst>
          </p:cNvPr>
          <p:cNvSpPr/>
          <p:nvPr/>
        </p:nvSpPr>
        <p:spPr>
          <a:xfrm>
            <a:off x="5143500" y="5810250"/>
            <a:ext cx="762000" cy="285750"/>
          </a:xfrm>
          <a:custGeom>
            <a:avLst/>
            <a:gdLst>
              <a:gd name="connsiteX0" fmla="*/ 619125 w 762000"/>
              <a:gd name="connsiteY0" fmla="*/ 0 h 285750"/>
              <a:gd name="connsiteX1" fmla="*/ 762000 w 762000"/>
              <a:gd name="connsiteY1" fmla="*/ 0 h 285750"/>
              <a:gd name="connsiteX2" fmla="*/ 762000 w 762000"/>
              <a:gd name="connsiteY2" fmla="*/ 285750 h 285750"/>
              <a:gd name="connsiteX3" fmla="*/ 619125 w 762000"/>
              <a:gd name="connsiteY3" fmla="*/ 285750 h 285750"/>
              <a:gd name="connsiteX4" fmla="*/ 142875 w 762000"/>
              <a:gd name="connsiteY4" fmla="*/ 285750 h 285750"/>
              <a:gd name="connsiteX5" fmla="*/ 0 w 762000"/>
              <a:gd name="connsiteY5" fmla="*/ 285750 h 285750"/>
              <a:gd name="connsiteX6" fmla="*/ 0 w 762000"/>
              <a:gd name="connsiteY6" fmla="*/ 0 h 285750"/>
              <a:gd name="connsiteX7" fmla="*/ 142875 w 762000"/>
              <a:gd name="connsiteY7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285750">
                <a:moveTo>
                  <a:pt x="619125" y="0"/>
                </a:moveTo>
                <a:cubicBezTo>
                  <a:pt x="698033" y="0"/>
                  <a:pt x="762000" y="0"/>
                  <a:pt x="762000" y="0"/>
                </a:cubicBezTo>
                <a:lnTo>
                  <a:pt x="762000" y="285750"/>
                </a:lnTo>
                <a:cubicBezTo>
                  <a:pt x="762000" y="285750"/>
                  <a:pt x="698033" y="285750"/>
                  <a:pt x="619125" y="285750"/>
                </a:cubicBezTo>
                <a:lnTo>
                  <a:pt x="142875" y="285750"/>
                </a:lnTo>
                <a:cubicBezTo>
                  <a:pt x="63967" y="285750"/>
                  <a:pt x="0" y="285750"/>
                  <a:pt x="0" y="285750"/>
                </a:cubicBezTo>
                <a:lnTo>
                  <a:pt x="0" y="0"/>
                </a:lnTo>
                <a:cubicBezTo>
                  <a:pt x="0" y="0"/>
                  <a:pt x="63967" y="0"/>
                  <a:pt x="142875" y="0"/>
                </a:cubicBezTo>
                <a:close/>
              </a:path>
            </a:pathLst>
          </a:custGeom>
          <a:solidFill>
            <a:srgbClr val="E67E2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JP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468A24-7763-DF1B-15A7-DA024D6E6297}"/>
              </a:ext>
            </a:extLst>
          </p:cNvPr>
          <p:cNvSpPr txBox="1"/>
          <p:nvPr/>
        </p:nvSpPr>
        <p:spPr>
          <a:xfrm>
            <a:off x="5318760" y="5831205"/>
            <a:ext cx="41148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900" spc="0" baseline="0">
                <a:ln/>
                <a:solidFill>
                  <a:srgbClr val="FFFFFF"/>
                </a:solidFill>
                <a:latin typeface="Malgun Gothic"/>
                <a:ea typeface="Malgun Gothic"/>
                <a:sym typeface="Malgun Gothic"/>
                <a:rtl val="0"/>
              </a:rPr>
              <a:t>前へ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40C7BD0F-5DE6-029B-3E18-683C9440C7C2}"/>
              </a:ext>
            </a:extLst>
          </p:cNvPr>
          <p:cNvSpPr/>
          <p:nvPr/>
        </p:nvSpPr>
        <p:spPr>
          <a:xfrm>
            <a:off x="6286500" y="5810250"/>
            <a:ext cx="762000" cy="285750"/>
          </a:xfrm>
          <a:custGeom>
            <a:avLst/>
            <a:gdLst>
              <a:gd name="connsiteX0" fmla="*/ 619125 w 762000"/>
              <a:gd name="connsiteY0" fmla="*/ 0 h 285750"/>
              <a:gd name="connsiteX1" fmla="*/ 762000 w 762000"/>
              <a:gd name="connsiteY1" fmla="*/ 0 h 285750"/>
              <a:gd name="connsiteX2" fmla="*/ 762000 w 762000"/>
              <a:gd name="connsiteY2" fmla="*/ 285750 h 285750"/>
              <a:gd name="connsiteX3" fmla="*/ 619125 w 762000"/>
              <a:gd name="connsiteY3" fmla="*/ 285750 h 285750"/>
              <a:gd name="connsiteX4" fmla="*/ 142875 w 762000"/>
              <a:gd name="connsiteY4" fmla="*/ 285750 h 285750"/>
              <a:gd name="connsiteX5" fmla="*/ 0 w 762000"/>
              <a:gd name="connsiteY5" fmla="*/ 285750 h 285750"/>
              <a:gd name="connsiteX6" fmla="*/ 0 w 762000"/>
              <a:gd name="connsiteY6" fmla="*/ 0 h 285750"/>
              <a:gd name="connsiteX7" fmla="*/ 142875 w 762000"/>
              <a:gd name="connsiteY7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62000" h="285750">
                <a:moveTo>
                  <a:pt x="619125" y="0"/>
                </a:moveTo>
                <a:cubicBezTo>
                  <a:pt x="698033" y="0"/>
                  <a:pt x="762000" y="0"/>
                  <a:pt x="762000" y="0"/>
                </a:cubicBezTo>
                <a:lnTo>
                  <a:pt x="762000" y="285750"/>
                </a:lnTo>
                <a:cubicBezTo>
                  <a:pt x="762000" y="285750"/>
                  <a:pt x="698033" y="285750"/>
                  <a:pt x="619125" y="285750"/>
                </a:cubicBezTo>
                <a:lnTo>
                  <a:pt x="142875" y="285750"/>
                </a:lnTo>
                <a:cubicBezTo>
                  <a:pt x="63967" y="285750"/>
                  <a:pt x="0" y="285750"/>
                  <a:pt x="0" y="285750"/>
                </a:cubicBezTo>
                <a:lnTo>
                  <a:pt x="0" y="0"/>
                </a:lnTo>
                <a:cubicBezTo>
                  <a:pt x="0" y="0"/>
                  <a:pt x="63967" y="0"/>
                  <a:pt x="142875" y="0"/>
                </a:cubicBezTo>
                <a:close/>
              </a:path>
            </a:pathLst>
          </a:custGeom>
          <a:solidFill>
            <a:srgbClr val="E67E2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JP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3C8E51-0B2B-0004-A3DE-95FA500DA21C}"/>
              </a:ext>
            </a:extLst>
          </p:cNvPr>
          <p:cNvSpPr txBox="1"/>
          <p:nvPr/>
        </p:nvSpPr>
        <p:spPr>
          <a:xfrm>
            <a:off x="6461760" y="5831205"/>
            <a:ext cx="411480" cy="24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P" sz="900" spc="0" baseline="0">
                <a:ln/>
                <a:solidFill>
                  <a:srgbClr val="FFFFFF"/>
                </a:solidFill>
                <a:latin typeface="Malgun Gothic"/>
                <a:ea typeface="Malgun Gothic"/>
                <a:sym typeface="Malgun Gothic"/>
                <a:rtl val="0"/>
              </a:rPr>
              <a:t>次へ</a:t>
            </a:r>
          </a:p>
        </p:txBody>
      </p:sp>
    </p:spTree>
    <p:extLst>
      <p:ext uri="{BB962C8B-B14F-4D97-AF65-F5344CB8AC3E}">
        <p14:creationId xmlns:p14="http://schemas.microsoft.com/office/powerpoint/2010/main" val="1975906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Apple SD Gothic Neo</vt:lpstr>
      <vt:lpstr>Malgun Gothic</vt:lpstr>
      <vt:lpstr>MS Gothic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 Miyagawa</dc:creator>
  <cp:lastModifiedBy>So Miyagawa</cp:lastModifiedBy>
  <cp:revision>1</cp:revision>
  <dcterms:created xsi:type="dcterms:W3CDTF">2025-03-27T04:15:29Z</dcterms:created>
  <dcterms:modified xsi:type="dcterms:W3CDTF">2025-03-27T06:13:14Z</dcterms:modified>
</cp:coreProperties>
</file>