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65" r:id="rId4"/>
    <p:sldId id="284" r:id="rId5"/>
    <p:sldId id="271" r:id="rId6"/>
    <p:sldId id="285" r:id="rId7"/>
    <p:sldId id="294" r:id="rId8"/>
    <p:sldId id="279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74" r:id="rId17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0" autoAdjust="0"/>
    <p:restoredTop sz="94660"/>
  </p:normalViewPr>
  <p:slideViewPr>
    <p:cSldViewPr>
      <p:cViewPr varScale="1">
        <p:scale>
          <a:sx n="73" d="100"/>
          <a:sy n="73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3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6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6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6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0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0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8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272848" y="2767435"/>
            <a:ext cx="2800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WFU </a:t>
            </a:r>
          </a:p>
          <a:p>
            <a:r>
              <a:rPr lang="en-US" altLang="zh-CN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ACM</a:t>
            </a:r>
            <a:r>
              <a:rPr lang="zh-CN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讲解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第二、三次训练</a:t>
            </a:r>
            <a:endParaRPr lang="en-US" altLang="zh-CN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483" y="18864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2D7D15-68A5-4FF2-92DE-21FAE5BC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1" y="296059"/>
            <a:ext cx="7990476" cy="32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F10783-C7A1-402E-95A8-D2CFDA6B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1" y="4509120"/>
            <a:ext cx="4771429" cy="6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65F51D-118A-4829-82DE-2E1D3C14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97" y="4094128"/>
            <a:ext cx="4860752" cy="14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9CC142-19BA-4FFA-A5DF-F427452B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22" y="622915"/>
            <a:ext cx="8028571" cy="36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E5404D-2ECB-4A6A-B2CF-09F4926A1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593" y="5013176"/>
            <a:ext cx="5919226" cy="5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C6075C-2358-4A28-88E6-3B38A5CD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11" y="1844824"/>
            <a:ext cx="9076190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2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B46EB8-9524-4E6F-94B7-38E9EF4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6" y="630482"/>
            <a:ext cx="8152381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3F7DD-D51C-4162-A170-F8E8CD86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0" y="338524"/>
            <a:ext cx="8380952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E02FE2-8E01-4EF4-A45D-108BA4D1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98" y="1268760"/>
            <a:ext cx="7876190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586906"/>
            <a:chOff x="3862958" y="1655787"/>
            <a:chExt cx="3816424" cy="3586906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71070" y="4653135"/>
              <a:ext cx="1944216" cy="58955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版权归</a:t>
              </a:r>
              <a:r>
                <a:rPr lang="en-US" altLang="zh-CN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WFU 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acm</a:t>
              </a:r>
              <a:r>
                <a:rPr lang="zh-CN" altLang="en-US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培训队所有</a:t>
              </a:r>
              <a:endPara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1595" y="29242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简单题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75126" y="2603434"/>
            <a:ext cx="3672405" cy="162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对于输入的字符串进行处理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分别对每一对字符串进行比较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3214" y="2570128"/>
            <a:ext cx="496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简单题</a:t>
            </a:r>
            <a:endParaRPr lang="en-US" altLang="zh-CN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4583038" y="1787034"/>
            <a:ext cx="0" cy="35051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0983FC-F72C-4DD5-983C-737DF282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4" y="1584591"/>
            <a:ext cx="2177104" cy="37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78338" y="3043902"/>
            <a:ext cx="338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A+B &amp;&amp; A*B</a:t>
            </a:r>
            <a:endParaRPr lang="zh-CN" altLang="en-US" sz="3600" b="1" dirty="0"/>
          </a:p>
          <a:p>
            <a:endParaRPr lang="zh-CN" altLang="en-US" sz="3600" b="1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90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A+B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276920" y="2029631"/>
            <a:ext cx="576064" cy="1052559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A+B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2838" y="1905594"/>
            <a:ext cx="4450727" cy="115444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对于奇数，偶数单独判断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利用等差求和算出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sum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2206774" y="1382047"/>
            <a:ext cx="0" cy="234772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5DEA8A-A5FC-49D1-B413-5BF8E83ABF18}"/>
              </a:ext>
            </a:extLst>
          </p:cNvPr>
          <p:cNvSpPr txBox="1"/>
          <p:nvPr/>
        </p:nvSpPr>
        <p:spPr>
          <a:xfrm>
            <a:off x="6383240" y="3645024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A*B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CBDFA0-1801-4185-898A-821606E01CF2}"/>
              </a:ext>
            </a:extLst>
          </p:cNvPr>
          <p:cNvCxnSpPr>
            <a:cxnSpLocks/>
          </p:cNvCxnSpPr>
          <p:nvPr/>
        </p:nvCxnSpPr>
        <p:spPr>
          <a:xfrm>
            <a:off x="6887294" y="3060041"/>
            <a:ext cx="0" cy="234772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5496C11-EA41-44BD-990A-3EB3F5E528BD}"/>
              </a:ext>
            </a:extLst>
          </p:cNvPr>
          <p:cNvSpPr txBox="1"/>
          <p:nvPr/>
        </p:nvSpPr>
        <p:spPr>
          <a:xfrm>
            <a:off x="7545629" y="39220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分情况讨论，分别一个函数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6EC186-7BE8-4D56-8C1D-7097DADAD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16" y="4279866"/>
            <a:ext cx="3545250" cy="8130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039AD9-89B2-4A4F-8EC1-2F661176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08" y="5179196"/>
            <a:ext cx="2508385" cy="369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DFEF64-C4EE-42A1-8372-FD0EB20FD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398" y="5743948"/>
            <a:ext cx="284522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FB75C7-7932-4531-88B2-C9DE1E2674C5}"/>
              </a:ext>
            </a:extLst>
          </p:cNvPr>
          <p:cNvSpPr txBox="1"/>
          <p:nvPr/>
        </p:nvSpPr>
        <p:spPr>
          <a:xfrm>
            <a:off x="6466922" y="29857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活动选择</a:t>
            </a:r>
          </a:p>
        </p:txBody>
      </p:sp>
    </p:spTree>
    <p:extLst>
      <p:ext uri="{BB962C8B-B14F-4D97-AF65-F5344CB8AC3E}">
        <p14:creationId xmlns:p14="http://schemas.microsoft.com/office/powerpoint/2010/main" val="1344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572E27-C19C-41D2-891A-0D1EA711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96" y="1268760"/>
            <a:ext cx="11047619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2B685C8-6215-4D46-966C-C72D273623EE}"/>
              </a:ext>
            </a:extLst>
          </p:cNvPr>
          <p:cNvSpPr/>
          <p:nvPr/>
        </p:nvSpPr>
        <p:spPr>
          <a:xfrm>
            <a:off x="10561061" y="65584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A*B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EF03A880-3A0F-4F23-A5C4-76A066EDBEF4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A16D792-D2BB-4090-BD09-C0F8366DCF49}"/>
              </a:ext>
            </a:extLst>
          </p:cNvPr>
          <p:cNvSpPr txBox="1"/>
          <p:nvPr/>
        </p:nvSpPr>
        <p:spPr>
          <a:xfrm>
            <a:off x="2206774" y="3537834"/>
            <a:ext cx="6984775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对于每一个线段全部放入数组，开始标记为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，结束标记为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排序后遍历，记录标记的最大值，这个最大值就是所求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B05D56-6AA0-47CC-B3B5-8F84EBFE57E7}"/>
              </a:ext>
            </a:extLst>
          </p:cNvPr>
          <p:cNvCxnSpPr>
            <a:cxnSpLocks/>
          </p:cNvCxnSpPr>
          <p:nvPr/>
        </p:nvCxnSpPr>
        <p:spPr>
          <a:xfrm flipH="1">
            <a:off x="1486694" y="2492896"/>
            <a:ext cx="172819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6F2A47-4AA9-4804-BE43-201141180D62}"/>
              </a:ext>
            </a:extLst>
          </p:cNvPr>
          <p:cNvCxnSpPr>
            <a:cxnSpLocks/>
          </p:cNvCxnSpPr>
          <p:nvPr/>
        </p:nvCxnSpPr>
        <p:spPr>
          <a:xfrm flipH="1">
            <a:off x="3430910" y="2495785"/>
            <a:ext cx="150514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33E04EA-98D1-4DAB-8729-276FE9BDBC49}"/>
              </a:ext>
            </a:extLst>
          </p:cNvPr>
          <p:cNvCxnSpPr>
            <a:cxnSpLocks/>
          </p:cNvCxnSpPr>
          <p:nvPr/>
        </p:nvCxnSpPr>
        <p:spPr>
          <a:xfrm flipH="1">
            <a:off x="2022722" y="1916293"/>
            <a:ext cx="172246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E0AD63-4DD9-4ABC-8946-19CB541F5A54}"/>
              </a:ext>
            </a:extLst>
          </p:cNvPr>
          <p:cNvCxnSpPr>
            <a:cxnSpLocks/>
          </p:cNvCxnSpPr>
          <p:nvPr/>
        </p:nvCxnSpPr>
        <p:spPr>
          <a:xfrm flipH="1">
            <a:off x="4183481" y="1882385"/>
            <a:ext cx="162369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0611AE7-9C88-49D6-B5B9-8C955DD1087F}"/>
              </a:ext>
            </a:extLst>
          </p:cNvPr>
          <p:cNvCxnSpPr>
            <a:cxnSpLocks/>
          </p:cNvCxnSpPr>
          <p:nvPr/>
        </p:nvCxnSpPr>
        <p:spPr>
          <a:xfrm>
            <a:off x="1758525" y="1340768"/>
            <a:ext cx="507409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4E1346-73C3-4971-A7BA-23410334A9CA}"/>
              </a:ext>
            </a:extLst>
          </p:cNvPr>
          <p:cNvCxnSpPr>
            <a:cxnSpLocks/>
          </p:cNvCxnSpPr>
          <p:nvPr/>
        </p:nvCxnSpPr>
        <p:spPr>
          <a:xfrm>
            <a:off x="5447134" y="2492896"/>
            <a:ext cx="2274168" cy="1381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4">
            <a:extLst>
              <a:ext uri="{FF2B5EF4-FFF2-40B4-BE49-F238E27FC236}">
                <a16:creationId xmlns:a16="http://schemas.microsoft.com/office/drawing/2014/main" id="{1FC9043B-B812-4555-A7AF-3790F7B704EA}"/>
              </a:ext>
            </a:extLst>
          </p:cNvPr>
          <p:cNvSpPr txBox="1"/>
          <p:nvPr/>
        </p:nvSpPr>
        <p:spPr>
          <a:xfrm>
            <a:off x="1662682" y="1298161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F024A6D7-DDD9-4762-8F6F-642A1950FAB6}"/>
              </a:ext>
            </a:extLst>
          </p:cNvPr>
          <p:cNvSpPr txBox="1"/>
          <p:nvPr/>
        </p:nvSpPr>
        <p:spPr>
          <a:xfrm>
            <a:off x="6563458" y="133613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17FEB498-804B-4095-B689-AA001A199FE1}"/>
              </a:ext>
            </a:extLst>
          </p:cNvPr>
          <p:cNvSpPr txBox="1"/>
          <p:nvPr/>
        </p:nvSpPr>
        <p:spPr>
          <a:xfrm>
            <a:off x="1385707" y="2463053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FCCA4831-1C86-47C8-83B1-3BD81217821F}"/>
              </a:ext>
            </a:extLst>
          </p:cNvPr>
          <p:cNvSpPr txBox="1"/>
          <p:nvPr/>
        </p:nvSpPr>
        <p:spPr>
          <a:xfrm>
            <a:off x="3024123" y="2491818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7921FA98-B180-4C55-B346-8777BD3BED57}"/>
              </a:ext>
            </a:extLst>
          </p:cNvPr>
          <p:cNvSpPr txBox="1"/>
          <p:nvPr/>
        </p:nvSpPr>
        <p:spPr>
          <a:xfrm>
            <a:off x="3384163" y="2517315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C0472137-AA1F-4A0B-872F-9CAB32FF1CDE}"/>
              </a:ext>
            </a:extLst>
          </p:cNvPr>
          <p:cNvSpPr txBox="1"/>
          <p:nvPr/>
        </p:nvSpPr>
        <p:spPr>
          <a:xfrm>
            <a:off x="4721784" y="2543871"/>
            <a:ext cx="547085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ADC8EF3F-16A2-4981-9B02-357602F0242A}"/>
              </a:ext>
            </a:extLst>
          </p:cNvPr>
          <p:cNvSpPr txBox="1"/>
          <p:nvPr/>
        </p:nvSpPr>
        <p:spPr>
          <a:xfrm>
            <a:off x="5368101" y="2543871"/>
            <a:ext cx="547085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8DF67EBD-29E5-46BE-9D98-8D122D3B1C3F}"/>
              </a:ext>
            </a:extLst>
          </p:cNvPr>
          <p:cNvSpPr txBox="1"/>
          <p:nvPr/>
        </p:nvSpPr>
        <p:spPr>
          <a:xfrm>
            <a:off x="7463358" y="2543871"/>
            <a:ext cx="714164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4E6DA72D-7DB0-4E22-841F-A5E57B186BA7}"/>
              </a:ext>
            </a:extLst>
          </p:cNvPr>
          <p:cNvSpPr txBox="1"/>
          <p:nvPr/>
        </p:nvSpPr>
        <p:spPr>
          <a:xfrm>
            <a:off x="1938545" y="1882385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B83F44BA-652D-424F-AF29-5E41777C7C6E}"/>
              </a:ext>
            </a:extLst>
          </p:cNvPr>
          <p:cNvSpPr txBox="1"/>
          <p:nvPr/>
        </p:nvSpPr>
        <p:spPr>
          <a:xfrm>
            <a:off x="3586602" y="1899712"/>
            <a:ext cx="315202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21B9A6CA-A63F-4AF0-A725-25CEBEF28605}"/>
              </a:ext>
            </a:extLst>
          </p:cNvPr>
          <p:cNvSpPr txBox="1"/>
          <p:nvPr/>
        </p:nvSpPr>
        <p:spPr>
          <a:xfrm>
            <a:off x="4046290" y="1903945"/>
            <a:ext cx="615582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694DF9D5-FDEA-4738-8AA3-0470CA46C4A9}"/>
              </a:ext>
            </a:extLst>
          </p:cNvPr>
          <p:cNvSpPr txBox="1"/>
          <p:nvPr/>
        </p:nvSpPr>
        <p:spPr>
          <a:xfrm>
            <a:off x="5569635" y="1882385"/>
            <a:ext cx="691101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CDF62149-53DD-4264-A617-ACFF122A02C1}"/>
              </a:ext>
            </a:extLst>
          </p:cNvPr>
          <p:cNvSpPr txBox="1"/>
          <p:nvPr/>
        </p:nvSpPr>
        <p:spPr>
          <a:xfrm>
            <a:off x="8903518" y="133613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4EE10926-1BCD-449E-ADCC-55483F94D68D}"/>
              </a:ext>
            </a:extLst>
          </p:cNvPr>
          <p:cNvSpPr txBox="1"/>
          <p:nvPr/>
        </p:nvSpPr>
        <p:spPr>
          <a:xfrm>
            <a:off x="8903518" y="1875292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80B22734-4CB2-4260-9330-DAFE890AB952}"/>
              </a:ext>
            </a:extLst>
          </p:cNvPr>
          <p:cNvSpPr txBox="1"/>
          <p:nvPr/>
        </p:nvSpPr>
        <p:spPr>
          <a:xfrm>
            <a:off x="8903518" y="246305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68185C0-A713-4696-830E-0F1330778DA4}"/>
              </a:ext>
            </a:extLst>
          </p:cNvPr>
          <p:cNvSpPr txBox="1"/>
          <p:nvPr/>
        </p:nvSpPr>
        <p:spPr>
          <a:xfrm>
            <a:off x="1457715" y="983973"/>
            <a:ext cx="666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1   2   3                        2    3     2         3              2          3     2                       1                   0      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24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2B685C8-6215-4D46-966C-C72D273623EE}"/>
              </a:ext>
            </a:extLst>
          </p:cNvPr>
          <p:cNvSpPr/>
          <p:nvPr/>
        </p:nvSpPr>
        <p:spPr>
          <a:xfrm>
            <a:off x="10561061" y="65584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A*B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EF03A880-3A0F-4F23-A5C4-76A066EDBEF4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A16D792-D2BB-4090-BD09-C0F8366DCF49}"/>
              </a:ext>
            </a:extLst>
          </p:cNvPr>
          <p:cNvSpPr txBox="1"/>
          <p:nvPr/>
        </p:nvSpPr>
        <p:spPr>
          <a:xfrm>
            <a:off x="2206774" y="3537834"/>
            <a:ext cx="6984775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对于每一个线段全部放入数组，开始标记为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，结束标记为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排序后遍历，记录标记的最大值，这个最大值就是所求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B05D56-6AA0-47CC-B3B5-8F84EBFE57E7}"/>
              </a:ext>
            </a:extLst>
          </p:cNvPr>
          <p:cNvCxnSpPr>
            <a:cxnSpLocks/>
          </p:cNvCxnSpPr>
          <p:nvPr/>
        </p:nvCxnSpPr>
        <p:spPr>
          <a:xfrm flipH="1">
            <a:off x="1486694" y="2492896"/>
            <a:ext cx="172819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6F2A47-4AA9-4804-BE43-201141180D62}"/>
              </a:ext>
            </a:extLst>
          </p:cNvPr>
          <p:cNvCxnSpPr>
            <a:cxnSpLocks/>
          </p:cNvCxnSpPr>
          <p:nvPr/>
        </p:nvCxnSpPr>
        <p:spPr>
          <a:xfrm flipH="1">
            <a:off x="3430910" y="2495785"/>
            <a:ext cx="150514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33E04EA-98D1-4DAB-8729-276FE9BDBC49}"/>
              </a:ext>
            </a:extLst>
          </p:cNvPr>
          <p:cNvCxnSpPr>
            <a:cxnSpLocks/>
          </p:cNvCxnSpPr>
          <p:nvPr/>
        </p:nvCxnSpPr>
        <p:spPr>
          <a:xfrm flipH="1">
            <a:off x="2022722" y="1916293"/>
            <a:ext cx="172246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E0AD63-4DD9-4ABC-8946-19CB541F5A54}"/>
              </a:ext>
            </a:extLst>
          </p:cNvPr>
          <p:cNvCxnSpPr>
            <a:cxnSpLocks/>
          </p:cNvCxnSpPr>
          <p:nvPr/>
        </p:nvCxnSpPr>
        <p:spPr>
          <a:xfrm flipH="1">
            <a:off x="4183481" y="1882385"/>
            <a:ext cx="162369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0611AE7-9C88-49D6-B5B9-8C955DD1087F}"/>
              </a:ext>
            </a:extLst>
          </p:cNvPr>
          <p:cNvCxnSpPr>
            <a:cxnSpLocks/>
          </p:cNvCxnSpPr>
          <p:nvPr/>
        </p:nvCxnSpPr>
        <p:spPr>
          <a:xfrm>
            <a:off x="1758525" y="1340768"/>
            <a:ext cx="507409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4E1346-73C3-4971-A7BA-23410334A9CA}"/>
              </a:ext>
            </a:extLst>
          </p:cNvPr>
          <p:cNvCxnSpPr>
            <a:cxnSpLocks/>
          </p:cNvCxnSpPr>
          <p:nvPr/>
        </p:nvCxnSpPr>
        <p:spPr>
          <a:xfrm>
            <a:off x="5447134" y="2492896"/>
            <a:ext cx="2274168" cy="1381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4">
            <a:extLst>
              <a:ext uri="{FF2B5EF4-FFF2-40B4-BE49-F238E27FC236}">
                <a16:creationId xmlns:a16="http://schemas.microsoft.com/office/drawing/2014/main" id="{1FC9043B-B812-4555-A7AF-3790F7B704EA}"/>
              </a:ext>
            </a:extLst>
          </p:cNvPr>
          <p:cNvSpPr txBox="1"/>
          <p:nvPr/>
        </p:nvSpPr>
        <p:spPr>
          <a:xfrm>
            <a:off x="1662682" y="1298161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F024A6D7-DDD9-4762-8F6F-642A1950FAB6}"/>
              </a:ext>
            </a:extLst>
          </p:cNvPr>
          <p:cNvSpPr txBox="1"/>
          <p:nvPr/>
        </p:nvSpPr>
        <p:spPr>
          <a:xfrm>
            <a:off x="6563458" y="133613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17FEB498-804B-4095-B689-AA001A199FE1}"/>
              </a:ext>
            </a:extLst>
          </p:cNvPr>
          <p:cNvSpPr txBox="1"/>
          <p:nvPr/>
        </p:nvSpPr>
        <p:spPr>
          <a:xfrm>
            <a:off x="1385707" y="2463053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FCCA4831-1C86-47C8-83B1-3BD81217821F}"/>
              </a:ext>
            </a:extLst>
          </p:cNvPr>
          <p:cNvSpPr txBox="1"/>
          <p:nvPr/>
        </p:nvSpPr>
        <p:spPr>
          <a:xfrm>
            <a:off x="3024123" y="2491818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7921FA98-B180-4C55-B346-8777BD3BED57}"/>
              </a:ext>
            </a:extLst>
          </p:cNvPr>
          <p:cNvSpPr txBox="1"/>
          <p:nvPr/>
        </p:nvSpPr>
        <p:spPr>
          <a:xfrm>
            <a:off x="3384163" y="2517315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C0472137-AA1F-4A0B-872F-9CAB32FF1CDE}"/>
              </a:ext>
            </a:extLst>
          </p:cNvPr>
          <p:cNvSpPr txBox="1"/>
          <p:nvPr/>
        </p:nvSpPr>
        <p:spPr>
          <a:xfrm>
            <a:off x="4721784" y="2543871"/>
            <a:ext cx="547085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ADC8EF3F-16A2-4981-9B02-357602F0242A}"/>
              </a:ext>
            </a:extLst>
          </p:cNvPr>
          <p:cNvSpPr txBox="1"/>
          <p:nvPr/>
        </p:nvSpPr>
        <p:spPr>
          <a:xfrm>
            <a:off x="5368101" y="2543871"/>
            <a:ext cx="547085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8DF67EBD-29E5-46BE-9D98-8D122D3B1C3F}"/>
              </a:ext>
            </a:extLst>
          </p:cNvPr>
          <p:cNvSpPr txBox="1"/>
          <p:nvPr/>
        </p:nvSpPr>
        <p:spPr>
          <a:xfrm>
            <a:off x="7463358" y="2543871"/>
            <a:ext cx="714164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4E6DA72D-7DB0-4E22-841F-A5E57B186BA7}"/>
              </a:ext>
            </a:extLst>
          </p:cNvPr>
          <p:cNvSpPr txBox="1"/>
          <p:nvPr/>
        </p:nvSpPr>
        <p:spPr>
          <a:xfrm>
            <a:off x="1938545" y="1882385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B83F44BA-652D-424F-AF29-5E41777C7C6E}"/>
              </a:ext>
            </a:extLst>
          </p:cNvPr>
          <p:cNvSpPr txBox="1"/>
          <p:nvPr/>
        </p:nvSpPr>
        <p:spPr>
          <a:xfrm>
            <a:off x="3586602" y="1899712"/>
            <a:ext cx="315202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21B9A6CA-A63F-4AF0-A725-25CEBEF28605}"/>
              </a:ext>
            </a:extLst>
          </p:cNvPr>
          <p:cNvSpPr txBox="1"/>
          <p:nvPr/>
        </p:nvSpPr>
        <p:spPr>
          <a:xfrm>
            <a:off x="4046290" y="1903945"/>
            <a:ext cx="615582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694DF9D5-FDEA-4738-8AA3-0470CA46C4A9}"/>
              </a:ext>
            </a:extLst>
          </p:cNvPr>
          <p:cNvSpPr txBox="1"/>
          <p:nvPr/>
        </p:nvSpPr>
        <p:spPr>
          <a:xfrm>
            <a:off x="5569635" y="1882385"/>
            <a:ext cx="691101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CDF62149-53DD-4264-A617-ACFF122A02C1}"/>
              </a:ext>
            </a:extLst>
          </p:cNvPr>
          <p:cNvSpPr txBox="1"/>
          <p:nvPr/>
        </p:nvSpPr>
        <p:spPr>
          <a:xfrm>
            <a:off x="8903518" y="133613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4EE10926-1BCD-449E-ADCC-55483F94D68D}"/>
              </a:ext>
            </a:extLst>
          </p:cNvPr>
          <p:cNvSpPr txBox="1"/>
          <p:nvPr/>
        </p:nvSpPr>
        <p:spPr>
          <a:xfrm>
            <a:off x="8903518" y="1875292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80B22734-4CB2-4260-9330-DAFE890AB952}"/>
              </a:ext>
            </a:extLst>
          </p:cNvPr>
          <p:cNvSpPr txBox="1"/>
          <p:nvPr/>
        </p:nvSpPr>
        <p:spPr>
          <a:xfrm>
            <a:off x="8903518" y="246305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68185C0-A713-4696-830E-0F1330778DA4}"/>
              </a:ext>
            </a:extLst>
          </p:cNvPr>
          <p:cNvSpPr txBox="1"/>
          <p:nvPr/>
        </p:nvSpPr>
        <p:spPr>
          <a:xfrm>
            <a:off x="1457715" y="983973"/>
            <a:ext cx="666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1   2   3                        2    3     2         3              2          3     2                       1                   0      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91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278</Words>
  <Application>Microsoft Office PowerPoint</Application>
  <PresentationFormat>自定义</PresentationFormat>
  <Paragraphs>94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Open Sans</vt:lpstr>
      <vt:lpstr>汉仪大圣体简</vt:lpstr>
      <vt:lpstr>宋体</vt:lpstr>
      <vt:lpstr>微软雅黑 Light</vt:lpstr>
      <vt:lpstr>造字工房尚雅体演示版常规体</vt:lpstr>
      <vt:lpstr>Aparajita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486</cp:lastModifiedBy>
  <cp:revision>66</cp:revision>
  <dcterms:modified xsi:type="dcterms:W3CDTF">2018-04-09T11:24:43Z</dcterms:modified>
</cp:coreProperties>
</file>