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8FF"/>
    <a:srgbClr val="550566"/>
    <a:srgbClr val="8F78FF"/>
    <a:srgbClr val="06021A"/>
    <a:srgbClr val="70C3FF"/>
    <a:srgbClr val="01101A"/>
    <a:srgbClr val="66FFFF"/>
    <a:srgbClr val="016666"/>
    <a:srgbClr val="66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7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14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9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1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9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0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4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0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0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CFBA-4BAD-4582-90FC-093E3654B048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53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694854" y="1844314"/>
            <a:ext cx="1949534" cy="935123"/>
            <a:chOff x="822241" y="1844314"/>
            <a:chExt cx="1949534" cy="935123"/>
          </a:xfrm>
        </p:grpSpPr>
        <p:sp>
          <p:nvSpPr>
            <p:cNvPr id="10" name="Rechteck 9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67000D"/>
                </a:gs>
                <a:gs pos="100000">
                  <a:srgbClr val="FFF5F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864394" y="1844314"/>
              <a:ext cx="190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Middle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Stone Age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94854" y="3284825"/>
            <a:ext cx="1949534" cy="935123"/>
            <a:chOff x="822241" y="1844314"/>
            <a:chExt cx="1949534" cy="935123"/>
          </a:xfrm>
        </p:grpSpPr>
        <p:sp>
          <p:nvSpPr>
            <p:cNvPr id="15" name="Rechteck 14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8306B"/>
                </a:gs>
                <a:gs pos="100000">
                  <a:srgbClr val="F7FB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r Verbinder 15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64394" y="1844314"/>
              <a:ext cx="190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Middle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Paleolithic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94854" y="4662277"/>
            <a:ext cx="2519686" cy="935123"/>
            <a:chOff x="822241" y="1844314"/>
            <a:chExt cx="2519686" cy="935123"/>
          </a:xfrm>
        </p:grpSpPr>
        <p:sp>
          <p:nvSpPr>
            <p:cNvPr id="22" name="Rechteck 21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100000">
                  <a:srgbClr val="E6E6E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r Verbinder 22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Between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MSA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and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MP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241490" y="1844314"/>
            <a:ext cx="2207204" cy="935123"/>
            <a:chOff x="822241" y="1844314"/>
            <a:chExt cx="2207204" cy="935123"/>
          </a:xfrm>
        </p:grpSpPr>
        <p:sp>
          <p:nvSpPr>
            <p:cNvPr id="50" name="Rechteck 49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665300"/>
                </a:gs>
                <a:gs pos="100000">
                  <a:srgbClr val="FFE56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r Verbinder 50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864394" y="1844314"/>
              <a:ext cx="216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European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Acheulean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3241490" y="3284825"/>
            <a:ext cx="2207204" cy="935123"/>
            <a:chOff x="822241" y="1844314"/>
            <a:chExt cx="2207204" cy="935123"/>
          </a:xfrm>
        </p:grpSpPr>
        <p:sp>
          <p:nvSpPr>
            <p:cNvPr id="57" name="Rechteck 56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663A00"/>
                </a:gs>
                <a:gs pos="100000">
                  <a:srgbClr val="FFBD6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8" name="Gerader Verbinder 57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864395" y="1844314"/>
              <a:ext cx="21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Levantine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Acheulean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3241490" y="4662277"/>
            <a:ext cx="2519686" cy="935123"/>
            <a:chOff x="822241" y="1844314"/>
            <a:chExt cx="2519686" cy="935123"/>
          </a:xfrm>
        </p:grpSpPr>
        <p:sp>
          <p:nvSpPr>
            <p:cNvPr id="64" name="Rechteck 63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660016"/>
                </a:gs>
                <a:gs pos="100000">
                  <a:srgbClr val="F35A7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5" name="Gerader Verbinder 64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African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Acheulean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6265092" y="1844314"/>
            <a:ext cx="2207204" cy="935123"/>
            <a:chOff x="822241" y="1844314"/>
            <a:chExt cx="2207204" cy="935123"/>
          </a:xfrm>
        </p:grpSpPr>
        <p:sp>
          <p:nvSpPr>
            <p:cNvPr id="71" name="Rechteck 70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16666"/>
                </a:gs>
                <a:gs pos="100000">
                  <a:srgbClr val="66FF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r Verbinder 71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864394" y="1844314"/>
              <a:ext cx="216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Micoquian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265092" y="3284825"/>
            <a:ext cx="2207204" cy="935123"/>
            <a:chOff x="822241" y="1844314"/>
            <a:chExt cx="2207204" cy="935123"/>
          </a:xfrm>
        </p:grpSpPr>
        <p:sp>
          <p:nvSpPr>
            <p:cNvPr id="78" name="Rechteck 77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100000">
                  <a:srgbClr val="66FF6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864395" y="1844314"/>
              <a:ext cx="21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Aterian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6265092" y="4662277"/>
            <a:ext cx="2519686" cy="935123"/>
            <a:chOff x="822241" y="1844314"/>
            <a:chExt cx="2519686" cy="935123"/>
          </a:xfrm>
        </p:grpSpPr>
        <p:sp>
          <p:nvSpPr>
            <p:cNvPr id="85" name="Rechteck 84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446600"/>
                </a:gs>
                <a:gs pos="100000">
                  <a:srgbClr val="CCFF6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6" name="Gerader Verbinder 85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Howiesons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Poort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9330847" y="1844314"/>
            <a:ext cx="2519686" cy="935123"/>
            <a:chOff x="822241" y="1844314"/>
            <a:chExt cx="2519686" cy="935123"/>
          </a:xfrm>
        </p:grpSpPr>
        <p:sp>
          <p:nvSpPr>
            <p:cNvPr id="92" name="Rechteck 91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550566"/>
                </a:gs>
                <a:gs pos="100000">
                  <a:srgbClr val="E668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r Verbinder 92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Initial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Upper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Paleolithic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9330847" y="3284825"/>
            <a:ext cx="2207204" cy="935123"/>
            <a:chOff x="822241" y="1844314"/>
            <a:chExt cx="2207204" cy="935123"/>
          </a:xfrm>
        </p:grpSpPr>
        <p:sp>
          <p:nvSpPr>
            <p:cNvPr id="99" name="Rechteck 98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6021A"/>
                </a:gs>
                <a:gs pos="100000">
                  <a:srgbClr val="8F78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864395" y="1844314"/>
              <a:ext cx="21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Gravettian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9330847" y="4662277"/>
            <a:ext cx="2519686" cy="935123"/>
            <a:chOff x="822241" y="1844314"/>
            <a:chExt cx="2519686" cy="935123"/>
          </a:xfrm>
        </p:grpSpPr>
        <p:sp>
          <p:nvSpPr>
            <p:cNvPr id="106" name="Rechteck 105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1101A"/>
                </a:gs>
                <a:gs pos="100000">
                  <a:srgbClr val="70C3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7" name="Gerader Verbinder 106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feld 108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Early </a:t>
              </a:r>
              <a:r>
                <a:rPr lang="de-DE" dirty="0" err="1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Later</a:t>
              </a:r>
              <a:r>
                <a:rPr lang="de-DE" dirty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Stone Age</a:t>
              </a:r>
            </a:p>
          </p:txBody>
        </p:sp>
      </p:grpSp>
      <p:cxnSp>
        <p:nvCxnSpPr>
          <p:cNvPr id="115" name="Gerader Verbinder 114"/>
          <p:cNvCxnSpPr/>
          <p:nvPr/>
        </p:nvCxnSpPr>
        <p:spPr>
          <a:xfrm>
            <a:off x="1150070" y="6391373"/>
            <a:ext cx="961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1095908" y="60220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2,000 km</a:t>
            </a:r>
            <a:endParaRPr lang="de-DE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8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19</cp:revision>
  <dcterms:created xsi:type="dcterms:W3CDTF">2022-08-03T11:09:50Z</dcterms:created>
  <dcterms:modified xsi:type="dcterms:W3CDTF">2022-08-03T12:19:25Z</dcterms:modified>
</cp:coreProperties>
</file>