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71D-1A92-5226-F5E5-B13AAB9C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0E88-01EA-E2C8-2262-56472F00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99B-865C-A591-F738-520D2E0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CA9C-6C1A-4DAD-7A2D-C167D38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6FD-21BA-16E7-7692-BB64A4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2C8-BB7C-5056-D4EA-679ECF8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92B4-A77C-9707-2002-3A791C31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71E5-024B-9FEF-95A7-5024D09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2E41-12A0-5D2A-0BFC-934B885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AE8-3542-A653-2674-839F4788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60073-3BDE-E539-2635-2D43A1C0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C221-4D85-106A-4D60-2A1757C9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0324-ECCF-4EF7-BD71-8F37555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017-5F3A-2AF6-E9BC-F43CAD4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CE-F5FA-805D-3696-CB3DE1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2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4FE-EFFB-8575-144D-CA5B66E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BF5-91AB-464C-38B4-38C9B2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89-8D14-27A0-1CD1-05D6F7B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607-E793-CE2F-B4D8-F673DFF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FA4-73C6-2974-7C6D-08AF33B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F4C-CB92-AFC6-89F7-EF276E6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911-17F0-0646-70DD-81CB4951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85ED-273F-C492-98EC-E829B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921E-1398-2B36-F23A-77C42236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5B1-E4E4-2367-F985-76FD81C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1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108A-197F-BC9F-BCBE-4DE6CFA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CDE-AEF9-2C5D-B29A-306DC45F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F2C2-FA2E-29DB-EF18-8AC26532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73C2-968F-C2C3-6646-0E9D568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9AA-D089-3C52-D4C9-A4DBB84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1002-35EB-BD52-268D-C1BF042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BE-4F9F-FF75-936B-BDB4A7E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EFA-B3BA-C2CF-9F80-2C782357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853B-1B20-055F-592E-B20ED76D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C3A8-CE9F-8021-04E4-C8ABE398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568B-09F4-BF8B-6E5D-4D8E696B2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0519B-43B8-2168-5889-09D9E7E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66D3-B71D-B3AE-3ABE-E5D2C6F1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C1FB-8C46-2DAE-596C-F13C9D1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D6E-C539-0EBA-325A-3C441DA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F5A9-F8A8-1952-AF79-2B9EF3C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A26D-47BC-22A1-0E32-39652D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13D8-F595-00A8-F1D3-DE9469F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39536-0D1B-5E5D-334D-43B77D5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08E6-1333-C677-896E-AF37A51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8425-124B-AD18-E568-754F24F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45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30C-3D34-DC10-D3AE-2516081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7AD-9718-C41D-CCD1-2E57F03E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516D-136E-2CD7-495B-CCDA10C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3215-0B32-C555-DE67-29EB0C2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48CA-10FB-4ED0-D717-1C8B98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6098-0B7F-4650-27F9-4151F79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3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3D3F-6D6E-A725-2442-827F49A3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2951-DDF6-7E56-79E6-50581E3C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F45C-0E1F-5D2C-BC1C-2E7CDC17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7001-F8FB-DA6F-B49C-165DAD1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F85F-23AE-E5C1-5D54-536C3AD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A29C-3070-21D1-986F-056624A1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5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9494-0FBC-29C7-5982-FBDBCA4A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15FE-E501-2D85-322E-20F5BE00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72B-A266-7A73-0D16-D90818E5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F175-EFA6-4831-8A62-20D923136DD7}" type="datetimeFigureOut">
              <a:rPr lang="en-DE" smtClean="0"/>
              <a:t>17/10/2025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0C0-533D-F558-18FD-D4B9AADD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3A6-D72E-3F0D-D34E-DD07E48E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4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7D7EF-ACCD-ABF7-842E-6204B6302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35534"/>
              </p:ext>
            </p:extLst>
          </p:nvPr>
        </p:nvGraphicFramePr>
        <p:xfrm>
          <a:off x="100400" y="357457"/>
          <a:ext cx="11991199" cy="614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4562577" progId="Excel.Sheet.12">
                  <p:embed/>
                </p:oleObj>
              </mc:Choice>
              <mc:Fallback>
                <p:oleObj name="Worksheet" r:id="rId2" imgW="8905749" imgH="45625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0" y="357457"/>
                        <a:ext cx="11991199" cy="614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77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Worksheet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4</cp:revision>
  <dcterms:created xsi:type="dcterms:W3CDTF">2025-10-17T14:36:22Z</dcterms:created>
  <dcterms:modified xsi:type="dcterms:W3CDTF">2025-10-17T15:19:08Z</dcterms:modified>
</cp:coreProperties>
</file>