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47" d="100"/>
          <a:sy n="147" d="100"/>
        </p:scale>
        <p:origin x="69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871D-1A92-5226-F5E5-B13AAB9CD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00E88-01EA-E2C8-2262-56472F004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2E99B-865C-A591-F738-520D2E08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22/10/2025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7CA9C-6C1A-4DAD-7A2D-C167D38A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016FD-21BA-16E7-7692-BB64A47D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673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C2C8-BB7C-5056-D4EA-679ECF83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E92B4-A77C-9707-2002-3A791C31B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771E5-024B-9FEF-95A7-5024D09E2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22/10/2025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22E41-12A0-5D2A-0BFC-934B8853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6CAE8-3542-A653-2674-839F4788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868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60073-3BDE-E539-2635-2D43A1C08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3C221-4D85-106A-4D60-2A1757C96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40324-ECCF-4EF7-BD71-8F3755500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22/10/2025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37017-5F3A-2AF6-E9BC-F43CAD41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26FCE-F5FA-805D-3696-CB3DE18F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5427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B4FE-EFFB-8575-144D-CA5B66E9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72BF5-91AB-464C-38B4-38C9B2DA8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8C189-8D14-27A0-1CD1-05D6F7B5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22/10/2025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B2607-E793-CE2F-B4D8-F673DFF1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7CFA4-73C6-2974-7C6D-08AF33B2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5697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EF4C-CB92-AFC6-89F7-EF276E6AD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39911-17F0-0646-70DD-81CB4951A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385ED-273F-C492-98EC-E829BA93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22/10/2025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6921E-1398-2B36-F23A-77C42236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DF5B1-E4E4-2367-F985-76FD81C5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811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108A-197F-BC9F-BCBE-4DE6CFA2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BBCDE-AEF9-2C5D-B29A-306DC45F1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CF2C2-FA2E-29DB-EF18-8AC26532B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073C2-968F-C2C3-6646-0E9D5680A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22/10/2025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329AA-D089-3C52-D4C9-A4DBB84E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B1002-35EB-BD52-268D-C1BF0420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3049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4FBE-4F9F-FF75-936B-BDB4A7EE4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61EFA-B3BA-C2CF-9F80-2C7823574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0853B-1B20-055F-592E-B20ED76D1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4DC3A8-CE9F-8021-04E4-C8ABE398D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BD568B-09F4-BF8B-6E5D-4D8E696B2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0519B-43B8-2168-5889-09D9E7EA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22/10/2025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7966D3-B71D-B3AE-3ABE-E5D2C6F1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7C1FB-8C46-2DAE-596C-F13C9D17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7624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FCD6E-C539-0EBA-325A-3C441DAD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3F5A9-F8A8-1952-AF79-2B9EF3C1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22/10/2025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5CA26D-47BC-22A1-0E32-39652DAC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413D8-F595-00A8-F1D3-DE9469F4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155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39536-0D1B-5E5D-334D-43B77D5C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22/10/2025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508E6-1333-C677-896E-AF37A517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08425-124B-AD18-E568-754F24F1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5459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230C-3D34-DC10-D3AE-251608154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227AD-9718-C41D-CCD1-2E57F03ED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7516D-136E-2CD7-495B-CCDA10CB7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E3215-0B32-C555-DE67-29EB0C2D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22/10/2025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148CA-10FB-4ED0-D717-1C8B98A6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D6098-0B7F-4650-27F9-4151F797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533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13D3F-6D6E-A725-2442-827F49A3D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82951-DDF6-7E56-79E6-50581E3C7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CF45C-0E1F-5D2C-BC1C-2E7CDC17A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87001-F8FB-DA6F-B49C-165DAD11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22/10/2025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8F85F-23AE-E5C1-5D54-536C3ADC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CA29C-3070-21D1-986F-056624A1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0454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A59494-0FBC-29C7-5982-FBDBCA4A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615FE-E501-2D85-322E-20F5BE00E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4872B-A266-7A73-0D16-D90818E56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2AF175-EFA6-4831-8A62-20D923136DD7}" type="datetimeFigureOut">
              <a:rPr lang="en-DE" smtClean="0"/>
              <a:t>22/10/2025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2F0C0-533D-F558-18FD-D4B9AADD1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FE3A6-D72E-3F0D-D34E-DD07E48E1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846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397D7EF-ACCD-ABF7-842E-6204B63029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035534"/>
              </p:ext>
            </p:extLst>
          </p:nvPr>
        </p:nvGraphicFramePr>
        <p:xfrm>
          <a:off x="100400" y="357457"/>
          <a:ext cx="11991199" cy="6143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05749" imgH="4562577" progId="Excel.Sheet.12">
                  <p:embed/>
                </p:oleObj>
              </mc:Choice>
              <mc:Fallback>
                <p:oleObj name="Worksheet" r:id="rId2" imgW="8905749" imgH="456257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400" y="357457"/>
                        <a:ext cx="11991199" cy="6143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877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D753066-8A93-49FD-675B-597217B97C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604713"/>
              </p:ext>
            </p:extLst>
          </p:nvPr>
        </p:nvGraphicFramePr>
        <p:xfrm>
          <a:off x="193675" y="90488"/>
          <a:ext cx="11804650" cy="662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05749" imgH="5000581" progId="Excel.Sheet.12">
                  <p:embed/>
                </p:oleObj>
              </mc:Choice>
              <mc:Fallback>
                <p:oleObj name="Worksheet" r:id="rId2" imgW="8905749" imgH="500058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3675" y="90488"/>
                        <a:ext cx="11804650" cy="662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339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Worksheet</vt:lpstr>
      <vt:lpstr>Microsoft Excel Worksheet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Sommer</dc:creator>
  <cp:lastModifiedBy>Christian Sommer</cp:lastModifiedBy>
  <cp:revision>7</cp:revision>
  <dcterms:created xsi:type="dcterms:W3CDTF">2025-10-17T14:36:22Z</dcterms:created>
  <dcterms:modified xsi:type="dcterms:W3CDTF">2025-10-22T12:21:07Z</dcterms:modified>
</cp:coreProperties>
</file>