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7"/>
    <a:srgbClr val="686B74"/>
    <a:srgbClr val="32414B"/>
    <a:srgbClr val="FFFFFF"/>
    <a:srgbClr val="7A7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08" y="1350"/>
      </p:cViewPr>
      <p:guideLst>
        <p:guide orient="horz" pos="113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58B2D-0243-4BFD-A8A4-0E589524D365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1795463" y="1143000"/>
            <a:ext cx="10448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A6AB9-CE58-4492-AAEA-2EF7322DD8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61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-1795463" y="1143000"/>
            <a:ext cx="10448926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Screenshots: 768 x 768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CA6AB9-CE58-4492-AAEA-2EF7322DD8C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91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9241"/>
            <a:ext cx="9144000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1070"/>
            <a:ext cx="9144000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727A-D27F-4848-AC0C-0488BEB0AF20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8FB-4530-499C-BBF7-EB4C50F39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762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727A-D27F-4848-AC0C-0488BEB0AF20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8FB-4530-499C-BBF7-EB4C50F39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503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1691"/>
            <a:ext cx="2628900" cy="305121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1691"/>
            <a:ext cx="7734300" cy="305121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727A-D27F-4848-AC0C-0488BEB0AF20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8FB-4530-499C-BBF7-EB4C50F39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59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727A-D27F-4848-AC0C-0488BEB0AF20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8FB-4530-499C-BBF7-EB4C50F39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65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97613"/>
            <a:ext cx="1051560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09468"/>
            <a:ext cx="1051560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727A-D27F-4848-AC0C-0488BEB0AF20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8FB-4530-499C-BBF7-EB4C50F39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903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58453"/>
            <a:ext cx="5181600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58453"/>
            <a:ext cx="5181600" cy="228445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727A-D27F-4848-AC0C-0488BEB0AF20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8FB-4530-499C-BBF7-EB4C50F39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60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1691"/>
            <a:ext cx="10515600" cy="69592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2610"/>
            <a:ext cx="515778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15164"/>
            <a:ext cx="5157787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82610"/>
            <a:ext cx="5183188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15164"/>
            <a:ext cx="5183188" cy="193440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727A-D27F-4848-AC0C-0488BEB0AF20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8FB-4530-499C-BBF7-EB4C50F39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63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727A-D27F-4848-AC0C-0488BEB0AF20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8FB-4530-499C-BBF7-EB4C50F39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83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727A-D27F-4848-AC0C-0488BEB0AF20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8FB-4530-499C-BBF7-EB4C50F39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23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18398"/>
            <a:ext cx="6172200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727A-D27F-4848-AC0C-0488BEB0AF20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8FB-4530-499C-BBF7-EB4C50F39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1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0030"/>
            <a:ext cx="3932237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18398"/>
            <a:ext cx="6172200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80135"/>
            <a:ext cx="3932237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727A-D27F-4848-AC0C-0488BEB0AF20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A58FB-4530-499C-BBF7-EB4C50F39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32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1691"/>
            <a:ext cx="1051560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58453"/>
            <a:ext cx="1051560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2727A-D27F-4848-AC0C-0488BEB0AF20}" type="datetimeFigureOut">
              <a:rPr lang="de-DE" smtClean="0"/>
              <a:t>18.01.2023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37084"/>
            <a:ext cx="41148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37084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A58FB-4530-499C-BBF7-EB4C50F39A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707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40">
            <a:extLst>
              <a:ext uri="{FF2B5EF4-FFF2-40B4-BE49-F238E27FC236}">
                <a16:creationId xmlns:a16="http://schemas.microsoft.com/office/drawing/2014/main" id="{73877867-23C3-4F9B-8869-C2268262FE5F}"/>
              </a:ext>
            </a:extLst>
          </p:cNvPr>
          <p:cNvSpPr/>
          <p:nvPr/>
        </p:nvSpPr>
        <p:spPr>
          <a:xfrm>
            <a:off x="2401329" y="157439"/>
            <a:ext cx="4881214" cy="2798642"/>
          </a:xfrm>
          <a:prstGeom prst="rect">
            <a:avLst/>
          </a:prstGeom>
          <a:solidFill>
            <a:srgbClr val="686B74"/>
          </a:solidFill>
          <a:ln w="28575">
            <a:solidFill>
              <a:srgbClr val="32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Pfeil: nach rechts 37">
            <a:extLst>
              <a:ext uri="{FF2B5EF4-FFF2-40B4-BE49-F238E27FC236}">
                <a16:creationId xmlns:a16="http://schemas.microsoft.com/office/drawing/2014/main" id="{F6CAA5DF-DBC7-433D-922C-1741BADAC951}"/>
              </a:ext>
            </a:extLst>
          </p:cNvPr>
          <p:cNvSpPr/>
          <p:nvPr/>
        </p:nvSpPr>
        <p:spPr>
          <a:xfrm>
            <a:off x="1718726" y="823060"/>
            <a:ext cx="8241703" cy="991066"/>
          </a:xfrm>
          <a:prstGeom prst="rightArrow">
            <a:avLst/>
          </a:prstGeom>
          <a:solidFill>
            <a:srgbClr val="32414B"/>
          </a:solidFill>
          <a:ln>
            <a:solidFill>
              <a:srgbClr val="3241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CA1F88D3-1E72-4CF0-BD4C-96D7752C3C24}"/>
              </a:ext>
            </a:extLst>
          </p:cNvPr>
          <p:cNvGrpSpPr/>
          <p:nvPr/>
        </p:nvGrpSpPr>
        <p:grpSpPr>
          <a:xfrm>
            <a:off x="306177" y="385902"/>
            <a:ext cx="1524000" cy="1821873"/>
            <a:chOff x="882266" y="2457966"/>
            <a:chExt cx="1524000" cy="1821873"/>
          </a:xfrm>
          <a:effectLst>
            <a:outerShdw blurRad="63500" sx="102000" sy="102000" algn="ctr" rotWithShape="0">
              <a:srgbClr val="32414B">
                <a:alpha val="40000"/>
              </a:srgbClr>
            </a:outerShdw>
          </a:effectLst>
        </p:grpSpPr>
        <p:sp>
          <p:nvSpPr>
            <p:cNvPr id="4" name="Zylinder 3">
              <a:extLst>
                <a:ext uri="{FF2B5EF4-FFF2-40B4-BE49-F238E27FC236}">
                  <a16:creationId xmlns:a16="http://schemas.microsoft.com/office/drawing/2014/main" id="{3277487D-70FB-45CC-92CF-F7EBF2284C48}"/>
                </a:ext>
              </a:extLst>
            </p:cNvPr>
            <p:cNvSpPr/>
            <p:nvPr/>
          </p:nvSpPr>
          <p:spPr>
            <a:xfrm>
              <a:off x="882266" y="2457966"/>
              <a:ext cx="1524000" cy="1821873"/>
            </a:xfrm>
            <a:prstGeom prst="can">
              <a:avLst/>
            </a:prstGeom>
            <a:solidFill>
              <a:srgbClr val="FFFFFF"/>
            </a:solidFill>
            <a:ln w="28575">
              <a:solidFill>
                <a:srgbClr val="3241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/>
                <a:t>ROAD</a:t>
              </a:r>
            </a:p>
            <a:p>
              <a:pPr algn="ctr"/>
              <a:r>
                <a:rPr lang="de-DE" dirty="0"/>
                <a:t>Database</a:t>
              </a:r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C09A8CDC-7021-456C-902B-FD7977690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266" y="2703944"/>
              <a:ext cx="1524000" cy="152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622DD385-7643-40BC-8C70-2B46B1C0A66C}"/>
              </a:ext>
            </a:extLst>
          </p:cNvPr>
          <p:cNvSpPr txBox="1"/>
          <p:nvPr/>
        </p:nvSpPr>
        <p:spPr>
          <a:xfrm>
            <a:off x="20455" y="2259080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 Database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D2E22FE-1D8C-41B1-8CAA-04D6B16D95AF}"/>
              </a:ext>
            </a:extLst>
          </p:cNvPr>
          <p:cNvSpPr/>
          <p:nvPr/>
        </p:nvSpPr>
        <p:spPr>
          <a:xfrm>
            <a:off x="2682188" y="576838"/>
            <a:ext cx="1733603" cy="1440000"/>
          </a:xfrm>
          <a:prstGeom prst="roundRect">
            <a:avLst/>
          </a:prstGeom>
          <a:solidFill>
            <a:srgbClr val="FFFFFF"/>
          </a:solidFill>
          <a:ln w="28575">
            <a:solidFill>
              <a:srgbClr val="32414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 </a:t>
            </a:r>
            <a:r>
              <a:rPr lang="de-DE" dirty="0" err="1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SPARQL </a:t>
            </a:r>
            <a:r>
              <a:rPr lang="de-DE" dirty="0" err="1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endpoint</a:t>
            </a:r>
            <a:endParaRPr lang="de-DE" dirty="0">
              <a:solidFill>
                <a:srgbClr val="3241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C10101A-7993-4875-8D49-5C7AD2BC62B2}"/>
              </a:ext>
            </a:extLst>
          </p:cNvPr>
          <p:cNvSpPr txBox="1"/>
          <p:nvPr/>
        </p:nvSpPr>
        <p:spPr>
          <a:xfrm>
            <a:off x="2723281" y="2253198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road_query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46A60ED-5EA0-4B89-838C-C1C04D6F2CFD}"/>
              </a:ext>
            </a:extLst>
          </p:cNvPr>
          <p:cNvSpPr/>
          <p:nvPr/>
        </p:nvSpPr>
        <p:spPr>
          <a:xfrm>
            <a:off x="5267801" y="576838"/>
            <a:ext cx="1733603" cy="1440000"/>
          </a:xfrm>
          <a:prstGeom prst="roundRect">
            <a:avLst/>
          </a:prstGeom>
          <a:solidFill>
            <a:srgbClr val="FFFFFF"/>
          </a:solidFill>
          <a:ln w="28575">
            <a:solidFill>
              <a:srgbClr val="32414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dirty="0" err="1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de-DE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Wikipedia‘s</a:t>
            </a:r>
            <a:r>
              <a:rPr lang="de-DE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GeoJSON</a:t>
            </a:r>
            <a:r>
              <a:rPr lang="de-DE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endParaRPr lang="de-DE" dirty="0">
              <a:solidFill>
                <a:srgbClr val="3241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D8897B3-1FBC-45A1-A869-DE8556D376F8}"/>
              </a:ext>
            </a:extLst>
          </p:cNvPr>
          <p:cNvSpPr txBox="1"/>
          <p:nvPr/>
        </p:nvSpPr>
        <p:spPr>
          <a:xfrm>
            <a:off x="5396930" y="2248194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wiki_json</a:t>
            </a:r>
            <a:r>
              <a:rPr lang="de-DE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14EDF43-74E7-4C2C-9EE3-08EEAD52819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329" y="1296838"/>
            <a:ext cx="765106" cy="765106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3CFB454E-C44A-4952-9041-EF2D47BCF26B}"/>
              </a:ext>
            </a:extLst>
          </p:cNvPr>
          <p:cNvSpPr txBox="1"/>
          <p:nvPr/>
        </p:nvSpPr>
        <p:spPr>
          <a:xfrm>
            <a:off x="7846928" y="2248194"/>
            <a:ext cx="1369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Wikimedia</a:t>
            </a:r>
          </a:p>
          <a:p>
            <a:pPr algn="ctr"/>
            <a:r>
              <a:rPr lang="de-DE" sz="2000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A473E68-46A3-4F83-AF48-A7991CB6F670}"/>
              </a:ext>
            </a:extLst>
          </p:cNvPr>
          <p:cNvSpPr txBox="1"/>
          <p:nvPr/>
        </p:nvSpPr>
        <p:spPr>
          <a:xfrm>
            <a:off x="10323163" y="2248194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Wikipedia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3DEF0937-1C65-4A52-B953-359A1C43635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1739" y="386038"/>
            <a:ext cx="1821600" cy="18216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8A899EC2-3DA2-405A-9BE0-2A3A5909DE3E}"/>
              </a:ext>
            </a:extLst>
          </p:cNvPr>
          <p:cNvGrpSpPr/>
          <p:nvPr/>
        </p:nvGrpSpPr>
        <p:grpSpPr>
          <a:xfrm>
            <a:off x="7853414" y="157438"/>
            <a:ext cx="1356317" cy="1824271"/>
            <a:chOff x="7853413" y="2580874"/>
            <a:chExt cx="1356317" cy="1824271"/>
          </a:xfrm>
        </p:grpSpPr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68087EDE-43A1-4755-95E3-9F4974375964}"/>
                </a:ext>
              </a:extLst>
            </p:cNvPr>
            <p:cNvSpPr/>
            <p:nvPr/>
          </p:nvSpPr>
          <p:spPr>
            <a:xfrm>
              <a:off x="7886070" y="3115688"/>
              <a:ext cx="1289457" cy="128945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45EA0027-6682-4E99-9914-FE242A786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413" y="2580874"/>
              <a:ext cx="1356317" cy="18216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2" name="Textfeld 41">
            <a:extLst>
              <a:ext uri="{FF2B5EF4-FFF2-40B4-BE49-F238E27FC236}">
                <a16:creationId xmlns:a16="http://schemas.microsoft.com/office/drawing/2014/main" id="{3E5237B9-9DCE-426B-8EE5-E9BD33CE520A}"/>
              </a:ext>
            </a:extLst>
          </p:cNvPr>
          <p:cNvSpPr txBox="1"/>
          <p:nvPr/>
        </p:nvSpPr>
        <p:spPr>
          <a:xfrm>
            <a:off x="3900812" y="3014494"/>
            <a:ext cx="1882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>
                <a:solidFill>
                  <a:srgbClr val="324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roceeh2wiki.py</a:t>
            </a:r>
          </a:p>
        </p:txBody>
      </p:sp>
    </p:spTree>
    <p:extLst>
      <p:ext uri="{BB962C8B-B14F-4D97-AF65-F5344CB8AC3E}">
        <p14:creationId xmlns:p14="http://schemas.microsoft.com/office/powerpoint/2010/main" val="270137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822FD-1B1C-476F-89D6-3CE407C8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7046E-B991-4367-BD37-03539000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BA1274E-872B-4C28-B489-4DF575AFC014}"/>
              </a:ext>
            </a:extLst>
          </p:cNvPr>
          <p:cNvGrpSpPr/>
          <p:nvPr/>
        </p:nvGrpSpPr>
        <p:grpSpPr>
          <a:xfrm>
            <a:off x="5639301" y="-1263650"/>
            <a:ext cx="1960816" cy="2140887"/>
            <a:chOff x="9571628" y="1642134"/>
            <a:chExt cx="2470889" cy="2697802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77039D43-8D05-4D74-84F8-79B7CE962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71628" y="1642134"/>
              <a:ext cx="2160000" cy="2160000"/>
            </a:xfrm>
            <a:prstGeom prst="rect">
              <a:avLst/>
            </a:prstGeom>
            <a:ln w="19050">
              <a:solidFill>
                <a:srgbClr val="32414B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1F350CCC-F552-4358-95BA-0EFA2D8FE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2517" y="2179936"/>
              <a:ext cx="2160000" cy="2160000"/>
            </a:xfrm>
            <a:prstGeom prst="rect">
              <a:avLst/>
            </a:prstGeom>
            <a:ln w="19050">
              <a:solidFill>
                <a:srgbClr val="32414B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9485EAA7-5B09-4E92-8932-A229EB791F2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60" y="-1050006"/>
            <a:ext cx="1713600" cy="1713600"/>
          </a:xfrm>
          <a:prstGeom prst="rect">
            <a:avLst/>
          </a:prstGeom>
          <a:ln w="19050">
            <a:solidFill>
              <a:srgbClr val="32414B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055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</Words>
  <Application>Microsoft Office PowerPoint</Application>
  <PresentationFormat>Benutzerdefiniert</PresentationFormat>
  <Paragraphs>13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roceeh2wiki workflow</dc:title>
  <dc:creator>Ch. Sommer</dc:creator>
  <cp:lastModifiedBy>Ch. Sommer</cp:lastModifiedBy>
  <cp:revision>20</cp:revision>
  <dcterms:created xsi:type="dcterms:W3CDTF">2023-01-18T16:44:50Z</dcterms:created>
  <dcterms:modified xsi:type="dcterms:W3CDTF">2023-01-18T17:41:08Z</dcterms:modified>
</cp:coreProperties>
</file>