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7"/>
    <a:srgbClr val="686B74"/>
    <a:srgbClr val="32414B"/>
    <a:srgbClr val="FFFFFF"/>
    <a:srgbClr val="7A7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906"/>
      </p:cViewPr>
      <p:guideLst>
        <p:guide orient="horz" pos="1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8B2D-0243-4BFD-A8A4-0E589524D365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795463" y="1143000"/>
            <a:ext cx="10448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A6AB9-CE58-4492-AAEA-2EF7322DD8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795463" y="1143000"/>
            <a:ext cx="104489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Screenshots: 768 x 768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A6AB9-CE58-4492-AAEA-2EF7322DD8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9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C85D-3781-83B4-E663-2419A316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C411701-2C7B-92D0-70DD-348E10B65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795463" y="1143000"/>
            <a:ext cx="10448926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EE6EAB-A743-605B-C3E2-EDF551DF0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Screenshots: 768 x 768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6DAD03-B327-6192-5DAF-A117BCC9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A6AB9-CE58-4492-AAEA-2EF7322DD8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8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03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3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3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2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3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727A-D27F-4848-AC0C-0488BEB0AF20}" type="datetimeFigureOut">
              <a:rPr lang="de-DE" smtClean="0"/>
              <a:t>08.04.2025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58FB-4530-499C-BBF7-EB4C50F39A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73877867-23C3-4F9B-8869-C2268262FE5F}"/>
              </a:ext>
            </a:extLst>
          </p:cNvPr>
          <p:cNvSpPr/>
          <p:nvPr/>
        </p:nvSpPr>
        <p:spPr>
          <a:xfrm>
            <a:off x="2401329" y="157439"/>
            <a:ext cx="4881214" cy="2798642"/>
          </a:xfrm>
          <a:prstGeom prst="rect">
            <a:avLst/>
          </a:prstGeom>
          <a:solidFill>
            <a:srgbClr val="686B74"/>
          </a:solidFill>
          <a:ln w="28575">
            <a:solidFill>
              <a:srgbClr val="32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F6CAA5DF-DBC7-433D-922C-1741BADAC951}"/>
              </a:ext>
            </a:extLst>
          </p:cNvPr>
          <p:cNvSpPr/>
          <p:nvPr/>
        </p:nvSpPr>
        <p:spPr>
          <a:xfrm>
            <a:off x="1718726" y="823060"/>
            <a:ext cx="8241703" cy="991066"/>
          </a:xfrm>
          <a:prstGeom prst="rightArrow">
            <a:avLst/>
          </a:prstGeom>
          <a:solidFill>
            <a:srgbClr val="32414B"/>
          </a:solidFill>
          <a:ln>
            <a:solidFill>
              <a:srgbClr val="32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A1F88D3-1E72-4CF0-BD4C-96D7752C3C24}"/>
              </a:ext>
            </a:extLst>
          </p:cNvPr>
          <p:cNvGrpSpPr/>
          <p:nvPr/>
        </p:nvGrpSpPr>
        <p:grpSpPr>
          <a:xfrm>
            <a:off x="306177" y="385902"/>
            <a:ext cx="1524000" cy="1821873"/>
            <a:chOff x="882266" y="2457966"/>
            <a:chExt cx="1524000" cy="1821873"/>
          </a:xfrm>
          <a:effectLst>
            <a:outerShdw blurRad="63500" sx="102000" sy="102000" algn="ctr" rotWithShape="0">
              <a:srgbClr val="32414B">
                <a:alpha val="40000"/>
              </a:srgbClr>
            </a:outerShdw>
          </a:effectLst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3277487D-70FB-45CC-92CF-F7EBF2284C48}"/>
                </a:ext>
              </a:extLst>
            </p:cNvPr>
            <p:cNvSpPr/>
            <p:nvPr/>
          </p:nvSpPr>
          <p:spPr>
            <a:xfrm>
              <a:off x="882266" y="2457966"/>
              <a:ext cx="1524000" cy="1821873"/>
            </a:xfrm>
            <a:prstGeom prst="can">
              <a:avLst/>
            </a:prstGeom>
            <a:solidFill>
              <a:srgbClr val="FFFFFF"/>
            </a:solidFill>
            <a:ln w="28575">
              <a:solidFill>
                <a:srgbClr val="324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ROAD</a:t>
              </a:r>
            </a:p>
            <a:p>
              <a:pPr algn="ctr"/>
              <a:r>
                <a:rPr lang="de-DE" dirty="0"/>
                <a:t>Database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09A8CDC-7021-456C-902B-FD7977690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66" y="2703944"/>
              <a:ext cx="1524000" cy="152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622DD385-7643-40BC-8C70-2B46B1C0A66C}"/>
              </a:ext>
            </a:extLst>
          </p:cNvPr>
          <p:cNvSpPr txBox="1"/>
          <p:nvPr/>
        </p:nvSpPr>
        <p:spPr>
          <a:xfrm>
            <a:off x="20455" y="225908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 Database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2E22FE-1D8C-41B1-8CAA-04D6B16D95AF}"/>
              </a:ext>
            </a:extLst>
          </p:cNvPr>
          <p:cNvSpPr/>
          <p:nvPr/>
        </p:nvSpPr>
        <p:spPr>
          <a:xfrm>
            <a:off x="2682188" y="576838"/>
            <a:ext cx="1733603" cy="144000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SPARQL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de-DE" dirty="0">
              <a:solidFill>
                <a:srgbClr val="324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C10101A-7993-4875-8D49-5C7AD2BC62B2}"/>
              </a:ext>
            </a:extLst>
          </p:cNvPr>
          <p:cNvSpPr txBox="1"/>
          <p:nvPr/>
        </p:nvSpPr>
        <p:spPr>
          <a:xfrm>
            <a:off x="2723281" y="225319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road_query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46A60ED-5EA0-4B89-838C-C1C04D6F2CFD}"/>
              </a:ext>
            </a:extLst>
          </p:cNvPr>
          <p:cNvSpPr/>
          <p:nvPr/>
        </p:nvSpPr>
        <p:spPr>
          <a:xfrm>
            <a:off x="5267801" y="576838"/>
            <a:ext cx="1733603" cy="144000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Wikipedia‘s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de-DE" dirty="0">
              <a:solidFill>
                <a:srgbClr val="324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8897B3-1FBC-45A1-A869-DE8556D376F8}"/>
              </a:ext>
            </a:extLst>
          </p:cNvPr>
          <p:cNvSpPr txBox="1"/>
          <p:nvPr/>
        </p:nvSpPr>
        <p:spPr>
          <a:xfrm>
            <a:off x="5396930" y="224819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wiki_json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14EDF43-74E7-4C2C-9EE3-08EEAD528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9" y="1296838"/>
            <a:ext cx="765106" cy="76510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CFB454E-C44A-4952-9041-EF2D47BCF26B}"/>
              </a:ext>
            </a:extLst>
          </p:cNvPr>
          <p:cNvSpPr txBox="1"/>
          <p:nvPr/>
        </p:nvSpPr>
        <p:spPr>
          <a:xfrm>
            <a:off x="7846928" y="2248194"/>
            <a:ext cx="1369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Wikimedia</a:t>
            </a:r>
          </a:p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A473E68-46A3-4F83-AF48-A7991CB6F670}"/>
              </a:ext>
            </a:extLst>
          </p:cNvPr>
          <p:cNvSpPr txBox="1"/>
          <p:nvPr/>
        </p:nvSpPr>
        <p:spPr>
          <a:xfrm>
            <a:off x="10323163" y="224819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DEF0937-1C65-4A52-B953-359A1C43635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39" y="386038"/>
            <a:ext cx="1821600" cy="1821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A899EC2-3DA2-405A-9BE0-2A3A5909DE3E}"/>
              </a:ext>
            </a:extLst>
          </p:cNvPr>
          <p:cNvGrpSpPr/>
          <p:nvPr/>
        </p:nvGrpSpPr>
        <p:grpSpPr>
          <a:xfrm>
            <a:off x="7853414" y="157438"/>
            <a:ext cx="1356317" cy="1824271"/>
            <a:chOff x="7853413" y="2580874"/>
            <a:chExt cx="1356317" cy="1824271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8087EDE-43A1-4755-95E3-9F4974375964}"/>
                </a:ext>
              </a:extLst>
            </p:cNvPr>
            <p:cNvSpPr/>
            <p:nvPr/>
          </p:nvSpPr>
          <p:spPr>
            <a:xfrm>
              <a:off x="7886070" y="3115688"/>
              <a:ext cx="1289457" cy="1289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45EA0027-6682-4E99-9914-FE242A786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413" y="2580874"/>
              <a:ext cx="1356317" cy="18216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E5237B9-9DCE-426B-8EE5-E9BD33CE520A}"/>
              </a:ext>
            </a:extLst>
          </p:cNvPr>
          <p:cNvSpPr txBox="1"/>
          <p:nvPr/>
        </p:nvSpPr>
        <p:spPr>
          <a:xfrm>
            <a:off x="3900812" y="3014494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roceeh2wiki.py</a:t>
            </a:r>
          </a:p>
        </p:txBody>
      </p:sp>
    </p:spTree>
    <p:extLst>
      <p:ext uri="{BB962C8B-B14F-4D97-AF65-F5344CB8AC3E}">
        <p14:creationId xmlns:p14="http://schemas.microsoft.com/office/powerpoint/2010/main" val="27013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3B9D3-E57B-0461-23DE-BECED5D8B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B543CC49-47BA-A4B0-DD86-066FE98F4585}"/>
              </a:ext>
            </a:extLst>
          </p:cNvPr>
          <p:cNvSpPr/>
          <p:nvPr/>
        </p:nvSpPr>
        <p:spPr>
          <a:xfrm>
            <a:off x="2401329" y="157439"/>
            <a:ext cx="4881214" cy="2798642"/>
          </a:xfrm>
          <a:prstGeom prst="rect">
            <a:avLst/>
          </a:prstGeom>
          <a:solidFill>
            <a:srgbClr val="686B74"/>
          </a:solidFill>
          <a:ln w="28575">
            <a:solidFill>
              <a:srgbClr val="32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18A85C35-4B85-3B62-C140-5A729833F40B}"/>
              </a:ext>
            </a:extLst>
          </p:cNvPr>
          <p:cNvSpPr/>
          <p:nvPr/>
        </p:nvSpPr>
        <p:spPr>
          <a:xfrm>
            <a:off x="1718726" y="823060"/>
            <a:ext cx="8241703" cy="991066"/>
          </a:xfrm>
          <a:prstGeom prst="rightArrow">
            <a:avLst/>
          </a:prstGeom>
          <a:solidFill>
            <a:srgbClr val="32414B"/>
          </a:solidFill>
          <a:ln>
            <a:solidFill>
              <a:srgbClr val="32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F36E2E6-7694-82E9-CC5A-2E80CACBE80F}"/>
              </a:ext>
            </a:extLst>
          </p:cNvPr>
          <p:cNvGrpSpPr/>
          <p:nvPr/>
        </p:nvGrpSpPr>
        <p:grpSpPr>
          <a:xfrm>
            <a:off x="306177" y="385902"/>
            <a:ext cx="1524000" cy="1821873"/>
            <a:chOff x="882266" y="2457966"/>
            <a:chExt cx="1524000" cy="1821873"/>
          </a:xfrm>
          <a:effectLst>
            <a:outerShdw blurRad="63500" sx="102000" sy="102000" algn="ctr" rotWithShape="0">
              <a:srgbClr val="32414B">
                <a:alpha val="40000"/>
              </a:srgbClr>
            </a:outerShdw>
          </a:effectLst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B4B4FC0F-19FF-1C22-B327-AB3DFA8D245F}"/>
                </a:ext>
              </a:extLst>
            </p:cNvPr>
            <p:cNvSpPr/>
            <p:nvPr/>
          </p:nvSpPr>
          <p:spPr>
            <a:xfrm>
              <a:off x="882266" y="2457966"/>
              <a:ext cx="1524000" cy="1821873"/>
            </a:xfrm>
            <a:prstGeom prst="can">
              <a:avLst/>
            </a:prstGeom>
            <a:solidFill>
              <a:srgbClr val="FFFFFF"/>
            </a:solidFill>
            <a:ln w="28575">
              <a:solidFill>
                <a:srgbClr val="324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ROAD</a:t>
              </a:r>
            </a:p>
            <a:p>
              <a:pPr algn="ctr"/>
              <a:r>
                <a:rPr lang="de-DE" dirty="0"/>
                <a:t>Database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475F301-EBAC-E239-0B01-7F14C93D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66" y="2703944"/>
              <a:ext cx="1524000" cy="152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4A39C175-7C63-3D1F-2EAC-CBA08EDFB03F}"/>
              </a:ext>
            </a:extLst>
          </p:cNvPr>
          <p:cNvSpPr txBox="1"/>
          <p:nvPr/>
        </p:nvSpPr>
        <p:spPr>
          <a:xfrm>
            <a:off x="20455" y="225908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 Database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1CA12B6-8385-9481-6BBD-1120897CDDE0}"/>
              </a:ext>
            </a:extLst>
          </p:cNvPr>
          <p:cNvSpPr/>
          <p:nvPr/>
        </p:nvSpPr>
        <p:spPr>
          <a:xfrm>
            <a:off x="2682188" y="576838"/>
            <a:ext cx="1733603" cy="144000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ROAD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BCCDC5-B4DD-BC8F-A686-F4A64FD97B01}"/>
              </a:ext>
            </a:extLst>
          </p:cNvPr>
          <p:cNvSpPr txBox="1"/>
          <p:nvPr/>
        </p:nvSpPr>
        <p:spPr>
          <a:xfrm>
            <a:off x="2723281" y="225319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road_query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EEB9994-EB83-F308-9EAD-DA82388AEE21}"/>
              </a:ext>
            </a:extLst>
          </p:cNvPr>
          <p:cNvSpPr/>
          <p:nvPr/>
        </p:nvSpPr>
        <p:spPr>
          <a:xfrm>
            <a:off x="5267801" y="576838"/>
            <a:ext cx="1733603" cy="144000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Wikipedia‘s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de-DE" dirty="0">
              <a:solidFill>
                <a:srgbClr val="324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0A50009-A0A1-7B20-A4FE-1284ABFB78B2}"/>
              </a:ext>
            </a:extLst>
          </p:cNvPr>
          <p:cNvSpPr txBox="1"/>
          <p:nvPr/>
        </p:nvSpPr>
        <p:spPr>
          <a:xfrm>
            <a:off x="5396930" y="224819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wiki_json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A6C4A9-9EC2-ADCC-22B8-0F61E7DA0BAD}"/>
              </a:ext>
            </a:extLst>
          </p:cNvPr>
          <p:cNvSpPr txBox="1"/>
          <p:nvPr/>
        </p:nvSpPr>
        <p:spPr>
          <a:xfrm>
            <a:off x="7846928" y="2248194"/>
            <a:ext cx="1369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Wikimedia</a:t>
            </a:r>
          </a:p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B322F8-452C-575B-DFCF-134ACB21472E}"/>
              </a:ext>
            </a:extLst>
          </p:cNvPr>
          <p:cNvSpPr txBox="1"/>
          <p:nvPr/>
        </p:nvSpPr>
        <p:spPr>
          <a:xfrm>
            <a:off x="10323163" y="224819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77A06038-9EAA-73AD-0BFA-3BD055EB97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39" y="386038"/>
            <a:ext cx="1821600" cy="1821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16D211-17FA-0DA7-0FE6-B9866426A0A0}"/>
              </a:ext>
            </a:extLst>
          </p:cNvPr>
          <p:cNvGrpSpPr/>
          <p:nvPr/>
        </p:nvGrpSpPr>
        <p:grpSpPr>
          <a:xfrm>
            <a:off x="7853414" y="157438"/>
            <a:ext cx="1356317" cy="1824271"/>
            <a:chOff x="7853413" y="2580874"/>
            <a:chExt cx="1356317" cy="1824271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FB2CA9F0-CBEF-2E4A-CEA8-2560449EDB8C}"/>
                </a:ext>
              </a:extLst>
            </p:cNvPr>
            <p:cNvSpPr/>
            <p:nvPr/>
          </p:nvSpPr>
          <p:spPr>
            <a:xfrm>
              <a:off x="7886070" y="3115688"/>
              <a:ext cx="1289457" cy="1289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0B21E60E-C582-754F-1448-281C0E97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413" y="2580874"/>
              <a:ext cx="1356317" cy="18216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1571CA43-80E5-587C-CFD8-35132C569574}"/>
              </a:ext>
            </a:extLst>
          </p:cNvPr>
          <p:cNvSpPr txBox="1"/>
          <p:nvPr/>
        </p:nvSpPr>
        <p:spPr>
          <a:xfrm>
            <a:off x="3943292" y="3014494"/>
            <a:ext cx="179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roceeh2wiki.R</a:t>
            </a:r>
          </a:p>
        </p:txBody>
      </p:sp>
    </p:spTree>
    <p:extLst>
      <p:ext uri="{BB962C8B-B14F-4D97-AF65-F5344CB8AC3E}">
        <p14:creationId xmlns:p14="http://schemas.microsoft.com/office/powerpoint/2010/main" val="1399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22FD-1B1C-476F-89D6-3CE407C8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7046E-B991-4367-BD37-03539000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BA1274E-872B-4C28-B489-4DF575AFC014}"/>
              </a:ext>
            </a:extLst>
          </p:cNvPr>
          <p:cNvGrpSpPr/>
          <p:nvPr/>
        </p:nvGrpSpPr>
        <p:grpSpPr>
          <a:xfrm>
            <a:off x="5639301" y="-1263650"/>
            <a:ext cx="1960816" cy="2140887"/>
            <a:chOff x="9571628" y="1642134"/>
            <a:chExt cx="2470889" cy="269780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7039D43-8D05-4D74-84F8-79B7CE9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1628" y="1642134"/>
              <a:ext cx="2160000" cy="2160000"/>
            </a:xfrm>
            <a:prstGeom prst="rect">
              <a:avLst/>
            </a:prstGeom>
            <a:ln w="19050">
              <a:solidFill>
                <a:srgbClr val="32414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F350CCC-F552-4358-95BA-0EFA2D8F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517" y="2179936"/>
              <a:ext cx="2160000" cy="2160000"/>
            </a:xfrm>
            <a:prstGeom prst="rect">
              <a:avLst/>
            </a:prstGeom>
            <a:ln w="19050">
              <a:solidFill>
                <a:srgbClr val="32414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9485EAA7-5B09-4E92-8932-A229EB791F2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60" y="-1050006"/>
            <a:ext cx="1713600" cy="1713600"/>
          </a:xfrm>
          <a:prstGeom prst="rect">
            <a:avLst/>
          </a:prstGeom>
          <a:ln w="19050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55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71</Words>
  <Application>Microsoft Office PowerPoint</Application>
  <PresentationFormat>Custom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roceeh2wiki workflow</dc:title>
  <dc:creator>Ch. Sommer</dc:creator>
  <cp:lastModifiedBy>Christian Sommer</cp:lastModifiedBy>
  <cp:revision>22</cp:revision>
  <dcterms:created xsi:type="dcterms:W3CDTF">2023-01-18T16:44:50Z</dcterms:created>
  <dcterms:modified xsi:type="dcterms:W3CDTF">2025-04-08T14:05:57Z</dcterms:modified>
</cp:coreProperties>
</file>