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Techniques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1.Questionnaire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2.User story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3.Use case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67960" y="433800"/>
            <a:ext cx="8352720" cy="67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42880" y="2870640"/>
            <a:ext cx="9753120" cy="4257360"/>
          </a:xfrm>
          <a:prstGeom prst="rect">
            <a:avLst/>
          </a:prstGeom>
          <a:ln>
            <a:noFill/>
          </a:ln>
        </p:spPr>
      </p:pic>
      <p:graphicFrame>
        <p:nvGraphicFramePr>
          <p:cNvPr id="124" name="Table 1"/>
          <p:cNvGraphicFramePr/>
          <p:nvPr/>
        </p:nvGraphicFramePr>
        <p:xfrm>
          <a:off x="2512440" y="3432240"/>
          <a:ext cx="1375560" cy="719280"/>
        </p:xfrm>
        <a:graphic>
          <a:graphicData uri="http://schemas.openxmlformats.org/drawingml/2006/table">
            <a:tbl>
              <a:tblPr/>
              <a:tblGrid>
                <a:gridCol w="1375560"/>
              </a:tblGrid>
              <a:tr h="2599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Document approve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54880" y="936000"/>
            <a:ext cx="9753120" cy="3219120"/>
          </a:xfrm>
          <a:prstGeom prst="rect">
            <a:avLst/>
          </a:prstGeom>
          <a:ln>
            <a:noFill/>
          </a:ln>
        </p:spPr>
      </p:pic>
      <p:graphicFrame>
        <p:nvGraphicFramePr>
          <p:cNvPr id="126" name="Table 1"/>
          <p:cNvGraphicFramePr/>
          <p:nvPr/>
        </p:nvGraphicFramePr>
        <p:xfrm>
          <a:off x="2512440" y="343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Employee Onboarding Process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 study#1-Registration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32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University Registration System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Professors indicate which courses they will teach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course catalog can be printed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 students to select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 four courses for upcoming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semester.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course may have more than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or less than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the registration is completed, the system sends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 to the billing system.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Professors can obtain course rosters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can add or drop classes 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Case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576000" y="1724040"/>
            <a:ext cx="8854920" cy="4250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50080" y="1802880"/>
            <a:ext cx="693684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/>
          <a:p>
            <a:pPr marL="283680" indent="-269640">
              <a:lnSpc>
                <a:spcPct val="100000"/>
              </a:lnSpc>
              <a:buClr>
                <a:srgbClr val="3333ff"/>
              </a:buClr>
              <a:buFont typeface="StarSymbol"/>
              <a:buAutoNum type="romanUcPeriod"/>
            </a:pPr>
            <a:r>
              <a:rPr b="1" lang="en-IN" sz="2800" spc="-12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Begin </a:t>
            </a:r>
            <a:r>
              <a:rPr b="1" lang="en-IN" sz="2800" spc="-13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with </a:t>
            </a:r>
            <a:r>
              <a:rPr b="1" lang="en-IN" sz="2800" spc="-10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</a:t>
            </a:r>
            <a:r>
              <a:rPr b="1" lang="en-IN" sz="2800" spc="-11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</a:t>
            </a:r>
            <a:r>
              <a:rPr b="1" lang="en-IN" sz="2800" spc="-40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1" lang="en-IN" sz="2800" spc="-14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800" spc="-23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IN" sz="2800" spc="-12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</a:t>
            </a:r>
            <a:r>
              <a:rPr b="0" lang="en-IN" sz="2800" spc="-10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placing </a:t>
            </a:r>
            <a:r>
              <a:rPr b="0" lang="en-IN" sz="2800" spc="-14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</a:t>
            </a:r>
            <a:r>
              <a:rPr b="0" lang="en-IN" sz="2800" spc="-5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</a:t>
            </a:r>
            <a:r>
              <a:rPr b="0" lang="en-IN" sz="2800" spc="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</a:t>
            </a:r>
            <a:r>
              <a:rPr b="0" lang="en-IN" sz="2800" spc="-21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IN" sz="2800" spc="-19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 </a:t>
            </a:r>
            <a:r>
              <a:rPr b="0" lang="en-IN" sz="2800" spc="-14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company </a:t>
            </a:r>
            <a:r>
              <a:rPr b="0" lang="en-IN" sz="2800" spc="-4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might  </a:t>
            </a:r>
            <a:r>
              <a:rPr b="0" lang="en-IN" sz="28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 </a:t>
            </a:r>
            <a:r>
              <a:rPr b="0" lang="en-IN" sz="2800" spc="-10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</a:t>
            </a:r>
            <a:r>
              <a:rPr b="0" lang="en-IN" sz="2800" spc="-14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steps</a:t>
            </a:r>
            <a:r>
              <a:rPr b="0" lang="en-IN" sz="2800" spc="-25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8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70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2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Browse </a:t>
            </a:r>
            <a:r>
              <a:rPr b="0" lang="en-IN" sz="2400" spc="-10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catalog </a:t>
            </a:r>
            <a:r>
              <a:rPr b="0" lang="en-IN" sz="2400" spc="-10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</a:t>
            </a:r>
            <a:r>
              <a:rPr b="0" lang="en-IN" sz="2400" spc="-8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r>
              <a:rPr b="0" lang="en-IN" sz="2400" spc="-19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6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70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4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Call </a:t>
            </a:r>
            <a:r>
              <a:rPr b="0" lang="en-IN" sz="2400" spc="-16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</a:t>
            </a:r>
            <a:r>
              <a:rPr b="0" lang="en-IN" sz="2400" spc="-11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6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representative.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70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3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Supply </a:t>
            </a:r>
            <a:r>
              <a:rPr b="0" lang="en-IN" sz="2400" spc="-8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shipping</a:t>
            </a:r>
            <a:r>
              <a:rPr b="0" lang="en-IN" sz="2400" spc="-10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70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3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Supply </a:t>
            </a:r>
            <a:r>
              <a:rPr b="0" lang="en-IN" sz="2400" spc="-8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payment</a:t>
            </a:r>
            <a:r>
              <a:rPr b="0" lang="en-IN" sz="2400" spc="-11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70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6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Receive </a:t>
            </a:r>
            <a:r>
              <a:rPr b="0" lang="en-IN" sz="2400" spc="-4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conformation </a:t>
            </a:r>
            <a:r>
              <a:rPr b="0" lang="en-IN" sz="2400" spc="-6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</a:t>
            </a:r>
            <a:r>
              <a:rPr b="0" lang="en-IN" sz="2400" spc="-1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b="0" lang="en-IN" sz="2400" spc="-19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12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salesperson.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7400" indent="-365760">
              <a:lnSpc>
                <a:spcPct val="100000"/>
              </a:lnSpc>
              <a:buClr>
                <a:srgbClr val="3333ff"/>
              </a:buClr>
              <a:buFont typeface="StarSymbol"/>
              <a:buAutoNum type="romanUcPeriod" startAt="2"/>
            </a:pPr>
            <a:r>
              <a:rPr b="1" lang="en-IN" sz="2800" spc="-21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Then </a:t>
            </a:r>
            <a:r>
              <a:rPr b="1" lang="en-IN" sz="2800" spc="-14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translate </a:t>
            </a:r>
            <a:r>
              <a:rPr b="1" lang="en-IN" sz="2800" spc="-11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 </a:t>
            </a:r>
            <a:r>
              <a:rPr b="1" lang="en-IN" sz="2800" spc="-15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Case </a:t>
            </a:r>
            <a:r>
              <a:rPr b="1" lang="en-IN" sz="2800" spc="-18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sequence </a:t>
            </a:r>
            <a:r>
              <a:rPr b="1" lang="en-IN" sz="2800" spc="-13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into</a:t>
            </a:r>
            <a:r>
              <a:rPr b="1" lang="en-IN" sz="2800" spc="-33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1" lang="en-IN" sz="2800" spc="-12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10800" y="1581480"/>
            <a:ext cx="4704120" cy="4726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87160" y="864000"/>
            <a:ext cx="7556400" cy="46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IN" sz="2800" spc="-14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Vending</a:t>
            </a:r>
            <a:r>
              <a:rPr b="1" lang="en-IN" sz="2800" spc="-20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1" lang="en-IN" sz="2800" spc="-9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Machine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37"/>
              </a:lnSpc>
            </a:pPr>
            <a:r>
              <a:rPr b="0" lang="en-IN" sz="2500" spc="-2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</a:t>
            </a:r>
            <a:r>
              <a:rPr b="0" lang="en-IN" sz="2500" spc="-4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</a:t>
            </a:r>
            <a:r>
              <a:rPr b="0" lang="en-IN" sz="2500" spc="-2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interview </a:t>
            </a:r>
            <a:r>
              <a:rPr b="0" lang="en-IN" sz="25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500" spc="-4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following </a:t>
            </a:r>
            <a:r>
              <a:rPr b="0" lang="en-IN" sz="2500" spc="-14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b="0" lang="en-IN" sz="2500" spc="-12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scenarios</a:t>
            </a:r>
            <a:r>
              <a:rPr b="0" lang="en-IN" sz="2500" spc="-488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500" spc="-7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were  </a:t>
            </a:r>
            <a:r>
              <a:rPr b="0" lang="en-IN" sz="25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identified: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36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200" spc="-19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IN" sz="2200" spc="-7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customer </a:t>
            </a:r>
            <a:r>
              <a:rPr b="0" lang="en-IN" sz="2200" spc="-12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buys </a:t>
            </a:r>
            <a:r>
              <a:rPr b="0" lang="en-IN" sz="2200" spc="-16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IN" sz="22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4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36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200" spc="-15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200" spc="-6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supplier </a:t>
            </a:r>
            <a:r>
              <a:rPr b="0" lang="en-IN" sz="2200" spc="-103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restocks </a:t>
            </a:r>
            <a:r>
              <a:rPr b="0" lang="en-IN" sz="22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b="0" lang="en-IN" sz="2200" spc="-9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8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36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200" spc="-15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200" spc="-6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supplier </a:t>
            </a:r>
            <a:r>
              <a:rPr b="0" lang="en-IN" sz="2200" spc="-7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collects </a:t>
            </a:r>
            <a:r>
              <a:rPr b="0" lang="en-IN" sz="2200" spc="-8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money </a:t>
            </a:r>
            <a:r>
              <a:rPr b="0" lang="en-IN" sz="2200" spc="-1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</a:t>
            </a:r>
            <a:r>
              <a:rPr b="0" lang="en-IN" sz="22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b="0" lang="en-IN" sz="2200" spc="-19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8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37"/>
              </a:lnSpc>
            </a:pPr>
            <a:r>
              <a:rPr b="0" lang="en-IN" sz="2500" spc="-18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</a:t>
            </a:r>
            <a:r>
              <a:rPr b="0" lang="en-IN" sz="25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500" spc="-15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basis </a:t>
            </a:r>
            <a:r>
              <a:rPr b="0" lang="en-IN" sz="25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r>
              <a:rPr b="0" lang="en-IN" sz="2500" spc="-9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</a:t>
            </a:r>
            <a:r>
              <a:rPr b="0" lang="en-IN" sz="2500" spc="-12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scenarios,</a:t>
            </a:r>
            <a:r>
              <a:rPr b="0" lang="en-IN" sz="2500" spc="-21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5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b="0" lang="en-IN" sz="2500" spc="-11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500" spc="-4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following</a:t>
            </a:r>
            <a:r>
              <a:rPr b="0" lang="en-IN" sz="2500" spc="-4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500" spc="-4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three</a:t>
            </a:r>
            <a:r>
              <a:rPr b="0" lang="en-IN" sz="2500" spc="-18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500" spc="-9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actors  </a:t>
            </a:r>
            <a:r>
              <a:rPr b="0" lang="en-IN" sz="2500" spc="-15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</a:t>
            </a:r>
            <a:r>
              <a:rPr b="0" lang="en-IN" sz="2500" spc="-10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b="0" lang="en-IN" sz="2500" spc="-8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500" spc="-2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identified: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3280">
              <a:lnSpc>
                <a:spcPct val="100000"/>
              </a:lnSpc>
            </a:pPr>
            <a:r>
              <a:rPr b="0" lang="en-IN" sz="2200" spc="-94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Customer; </a:t>
            </a:r>
            <a:r>
              <a:rPr b="0" lang="en-IN" sz="2200" spc="-8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Supplier; </a:t>
            </a:r>
            <a:r>
              <a:rPr b="0" lang="en-IN" sz="2200" spc="-6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Collector </a:t>
            </a:r>
            <a:r>
              <a:rPr b="0" lang="en-IN" sz="2200" spc="-35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(in this </a:t>
            </a:r>
            <a:r>
              <a:rPr b="0" lang="en-IN" sz="2200" spc="-180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</a:t>
            </a:r>
            <a:r>
              <a:rPr b="0" lang="en-IN" sz="2200" spc="-259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200" spc="-86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Collector=Supplier)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24000" y="1152000"/>
            <a:ext cx="6982920" cy="4966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954320" y="3670200"/>
            <a:ext cx="17409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68240" y="471960"/>
            <a:ext cx="6752160" cy="66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12240" y="6840"/>
            <a:ext cx="64638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2018-09-19T20:33:12Z</dcterms:created>
  <dc:creator/>
  <dc:description/>
  <dc:language>en-IN</dc:language>
  <cp:lastModifiedBy/>
  <dcterms:modified xsi:type="dcterms:W3CDTF">2018-10-12T20:07:50Z</dcterms:modified>
  <cp:revision>18</cp:revision>
  <dc:subject/>
  <dc:title/>
</cp:coreProperties>
</file>