
<file path=[Content_Types].xml><?xml version="1.0" encoding="utf-8"?>
<Types xmlns="http://schemas.openxmlformats.org/package/2006/content-types">
  <Override PartName="/_rels/.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FD40E348-EA53-4E24-862F-A4E329B45841}"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Requirement Gathering Technique</a:t>
            </a:r>
            <a:endParaRPr b="0" lang="en-IN" sz="4400" spc="-1" strike="noStrike">
              <a:solidFill>
                <a:srgbClr val="000000"/>
              </a:solidFill>
              <a:uFill>
                <a:solidFill>
                  <a:srgbClr val="ffffff"/>
                </a:solidFill>
              </a:uFill>
              <a:latin typeface="Arial"/>
            </a:endParaRPr>
          </a:p>
        </p:txBody>
      </p:sp>
      <p:sp>
        <p:nvSpPr>
          <p:cNvPr id="40" name="TextShape 2"/>
          <p:cNvSpPr txBox="1"/>
          <p:nvPr/>
        </p:nvSpPr>
        <p:spPr>
          <a:xfrm>
            <a:off x="504000" y="301320"/>
            <a:ext cx="9071640" cy="5851800"/>
          </a:xfrm>
          <a:prstGeom prst="rect">
            <a:avLst/>
          </a:prstGeom>
          <a:noFill/>
          <a:ln>
            <a:noFill/>
          </a:ln>
        </p:spPr>
        <p:txBody>
          <a:bodyPr lIns="0" rIns="0" tIns="0" bIns="0" anchor="ctr"/>
          <a:p>
            <a:pPr marL="216000" indent="-216000" algn="ctr">
              <a:buClr>
                <a:srgbClr val="000000"/>
              </a:buClr>
              <a:buSzPct val="45000"/>
              <a:buFont typeface="Wingdings" charset="2"/>
              <a:buChar char=""/>
            </a:pPr>
            <a:r>
              <a:rPr b="0" lang="en-IN" sz="3200" spc="-1" strike="noStrike">
                <a:solidFill>
                  <a:srgbClr val="000000"/>
                </a:solidFill>
                <a:uFill>
                  <a:solidFill>
                    <a:srgbClr val="ffffff"/>
                  </a:solidFill>
                </a:uFill>
                <a:latin typeface="Arial"/>
              </a:rPr>
              <a:t>Document Analysis</a:t>
            </a:r>
            <a:endParaRPr b="0" lang="en-IN" sz="3200" spc="-1" strike="noStrike">
              <a:solidFill>
                <a:srgbClr val="000000"/>
              </a:solidFill>
              <a:uFill>
                <a:solidFill>
                  <a:srgbClr val="ffffff"/>
                </a:solidFill>
              </a:uFill>
              <a:latin typeface="Arial"/>
            </a:endParaRPr>
          </a:p>
          <a:p>
            <a:pPr marL="216000" indent="-216000" algn="ctr">
              <a:buClr>
                <a:srgbClr val="000000"/>
              </a:buClr>
              <a:buSzPct val="45000"/>
              <a:buFont typeface="Wingdings" charset="2"/>
              <a:buChar char=""/>
            </a:pPr>
            <a:r>
              <a:rPr b="0" lang="en-IN" sz="2200" spc="-1" strike="noStrike">
                <a:solidFill>
                  <a:srgbClr val="000000"/>
                </a:solidFill>
                <a:uFill>
                  <a:solidFill>
                    <a:srgbClr val="ffffff"/>
                  </a:solidFill>
                </a:uFill>
                <a:latin typeface="Arial"/>
              </a:rPr>
              <a:t>Document Analysis is an important gathering technique. Evaluating the documentation of a present system can assist when making AS-IS process documents and also when driving the gap analysis for scoping of the migration projects. In today’s world, you will also be determining the requirements that drove making of an existing system- a beginning point for documenting all current requirements</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Focus Group</a:t>
            </a:r>
            <a:endParaRPr b="0" lang="en-IN"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nchor="ctr"/>
          <a:p>
            <a:pPr algn="ctr"/>
            <a:r>
              <a:rPr b="0" lang="en-IN" sz="3200" spc="-1" strike="noStrike">
                <a:solidFill>
                  <a:srgbClr val="000000"/>
                </a:solidFill>
                <a:uFill>
                  <a:solidFill>
                    <a:srgbClr val="ffffff"/>
                  </a:solidFill>
                </a:uFill>
                <a:latin typeface="Arial"/>
              </a:rPr>
              <a:t>A focus group is actually gathering of people who are customers or users representatives for a product to gain its feedback. The feedback can be collected about opportunities, needs, and problems to determine requirements or it can be collected to refine and validate the already elicited requirements.</a:t>
            </a:r>
            <a:endParaRPr b="0" lang="en-IN"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Interface Analysis</a:t>
            </a:r>
            <a:endParaRPr b="0" lang="en-IN"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2200" spc="-1" strike="noStrike">
                <a:solidFill>
                  <a:srgbClr val="000000"/>
                </a:solidFill>
                <a:uFill>
                  <a:solidFill>
                    <a:srgbClr val="ffffff"/>
                  </a:solidFill>
                </a:uFill>
                <a:latin typeface="Arial"/>
              </a:rPr>
              <a:t>Interface for any software product will either be human or machine. Integration with external devices and systems is another interface. The user centric design approaches are quite effective to ensure that you make usable software. Interface analysis- analyzing the touch points with another external system- is vital to ensure that you do not overlook requirements that are not instantly visible to the users.</a:t>
            </a:r>
            <a:endParaRPr b="0" lang="en-IN" sz="2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Interview</a:t>
            </a:r>
            <a:endParaRPr b="0" lang="en-IN"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2200" spc="-1" strike="noStrike">
                <a:solidFill>
                  <a:srgbClr val="000000"/>
                </a:solidFill>
                <a:uFill>
                  <a:solidFill>
                    <a:srgbClr val="ffffff"/>
                  </a:solidFill>
                </a:uFill>
                <a:latin typeface="Arial"/>
              </a:rPr>
              <a:t>Interviews of users and stakeholders are important in creating wonderful software. Without knowing the expectations and goal of the stakeholders and users, you are highly unlikely to satiate them. You also have to understand the perspective of every interviewee, in order to properly address and weigh their inputs. Like a good reporter, listening is a quality that assists an excellent analyst to gain better value through an interview as compared to an average analyst.</a:t>
            </a:r>
            <a:endParaRPr b="0" lang="en-IN" sz="2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Prototyping</a:t>
            </a:r>
            <a:endParaRPr b="0" lang="en-IN"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2200" spc="-1" strike="noStrike">
                <a:solidFill>
                  <a:srgbClr val="000000"/>
                </a:solidFill>
                <a:uFill>
                  <a:solidFill>
                    <a:srgbClr val="ffffff"/>
                  </a:solidFill>
                </a:uFill>
                <a:latin typeface="Arial"/>
              </a:rPr>
              <a:t>Prototyping can be very helpful at gathering feedback. Low fidelity prototypes make a good listening tool. Many a times, people are not able to articulate a specific need in the abstract. They can swiftly review whether a design approach would satisfy the need. Prototypes are very effectively done with fast sketches of storyboards and interfaces. Prototypes in some situations are also used as official requirements</a:t>
            </a:r>
            <a:r>
              <a:rPr b="0" lang="en-IN" sz="3200" spc="-1" strike="noStrike">
                <a:solidFill>
                  <a:srgbClr val="000000"/>
                </a:solidFill>
                <a:uFill>
                  <a:solidFill>
                    <a:srgbClr val="ffffff"/>
                  </a:solidFill>
                </a:uFill>
                <a:latin typeface="Arial"/>
              </a:rPr>
              <a:t>.</a:t>
            </a:r>
            <a:endParaRPr b="0" lang="en-IN"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Requirements Workshop</a:t>
            </a:r>
            <a:endParaRPr b="0" lang="en-IN"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2200" spc="-1" strike="noStrike">
                <a:solidFill>
                  <a:srgbClr val="000000"/>
                </a:solidFill>
                <a:uFill>
                  <a:solidFill>
                    <a:srgbClr val="ffffff"/>
                  </a:solidFill>
                </a:uFill>
                <a:latin typeface="Arial"/>
              </a:rPr>
              <a:t>Popularly known as JAD or joint application design, these workshops </a:t>
            </a:r>
            <a:r>
              <a:rPr b="0" lang="en-IN" sz="2200" spc="-1" strike="noStrike">
                <a:solidFill>
                  <a:srgbClr val="000000"/>
                </a:solidFill>
                <a:uFill>
                  <a:solidFill>
                    <a:srgbClr val="ffffff"/>
                  </a:solidFill>
                </a:uFill>
                <a:latin typeface="Arial"/>
              </a:rPr>
              <a:t>can be efficient for gathering requirements. The requirements </a:t>
            </a:r>
            <a:r>
              <a:rPr b="0" lang="en-IN" sz="2200" spc="-1" strike="noStrike">
                <a:solidFill>
                  <a:srgbClr val="000000"/>
                </a:solidFill>
                <a:uFill>
                  <a:solidFill>
                    <a:srgbClr val="ffffff"/>
                  </a:solidFill>
                </a:uFill>
                <a:latin typeface="Arial"/>
              </a:rPr>
              <a:t>workshops are more organized and structured than a brainstorming </a:t>
            </a:r>
            <a:r>
              <a:rPr b="0" lang="en-IN" sz="2200" spc="-1" strike="noStrike">
                <a:solidFill>
                  <a:srgbClr val="000000"/>
                </a:solidFill>
                <a:uFill>
                  <a:solidFill>
                    <a:srgbClr val="ffffff"/>
                  </a:solidFill>
                </a:uFill>
                <a:latin typeface="Arial"/>
              </a:rPr>
              <a:t>session where the involved parties get together to document </a:t>
            </a:r>
            <a:r>
              <a:rPr b="0" lang="en-IN" sz="2200" spc="-1" strike="noStrike">
                <a:solidFill>
                  <a:srgbClr val="000000"/>
                </a:solidFill>
                <a:uFill>
                  <a:solidFill>
                    <a:srgbClr val="ffffff"/>
                  </a:solidFill>
                </a:uFill>
                <a:latin typeface="Arial"/>
              </a:rPr>
              <a:t>requirements. Creation of domain model artifacts like activity programs </a:t>
            </a:r>
            <a:r>
              <a:rPr b="0" lang="en-IN" sz="2200" spc="-1" strike="noStrike">
                <a:solidFill>
                  <a:srgbClr val="000000"/>
                </a:solidFill>
                <a:uFill>
                  <a:solidFill>
                    <a:srgbClr val="ffffff"/>
                  </a:solidFill>
                </a:uFill>
                <a:latin typeface="Arial"/>
              </a:rPr>
              <a:t>or static diagrams is one of the ways to capture the collaboration. A </a:t>
            </a:r>
            <a:r>
              <a:rPr b="0" lang="en-IN" sz="2200" spc="-1" strike="noStrike">
                <a:solidFill>
                  <a:srgbClr val="000000"/>
                </a:solidFill>
                <a:uFill>
                  <a:solidFill>
                    <a:srgbClr val="ffffff"/>
                  </a:solidFill>
                </a:uFill>
                <a:latin typeface="Arial"/>
              </a:rPr>
              <a:t>workshop with two analysts is more effective than one in which on </a:t>
            </a:r>
            <a:r>
              <a:rPr b="0" lang="en-IN" sz="2200" spc="-1" strike="noStrike">
                <a:solidFill>
                  <a:srgbClr val="000000"/>
                </a:solidFill>
                <a:uFill>
                  <a:solidFill>
                    <a:srgbClr val="ffffff"/>
                  </a:solidFill>
                </a:uFill>
                <a:latin typeface="Arial"/>
              </a:rPr>
              <a:t>works as a facilitator and the other scribes the work together.</a:t>
            </a:r>
            <a:endParaRPr b="0" lang="en-IN" sz="2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Reverse Engineering</a:t>
            </a:r>
            <a:endParaRPr b="0" lang="en-IN" sz="4400" spc="-1" strike="noStrike">
              <a:solidFill>
                <a:srgbClr val="000000"/>
              </a:solidFill>
              <a:uFill>
                <a:solidFill>
                  <a:srgbClr val="ffffff"/>
                </a:solidFill>
              </a:uFill>
              <a:latin typeface="Arial"/>
            </a:endParaRPr>
          </a:p>
        </p:txBody>
      </p:sp>
      <p:sp>
        <p:nvSpPr>
          <p:cNvPr id="5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IN" sz="2200" spc="-1" strike="noStrike">
                <a:solidFill>
                  <a:srgbClr val="000000"/>
                </a:solidFill>
                <a:uFill>
                  <a:solidFill>
                    <a:srgbClr val="ffffff"/>
                  </a:solidFill>
                </a:uFill>
                <a:latin typeface="Arial"/>
              </a:rPr>
              <a:t>Is this a last resort or starting point? When a migration project is not having enough documentation of the current system, reverse engineering will determine what system does? It will not determine what the thing went wrong with the system and what a system must do?</a:t>
            </a:r>
            <a:endParaRPr b="0" lang="en-IN" sz="2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2018-09-17T19:08:39Z</dcterms:created>
  <dc:creator/>
  <dc:description/>
  <dc:language>en-IN</dc:language>
  <cp:lastModifiedBy/>
  <dcterms:modified xsi:type="dcterms:W3CDTF">2018-09-17T19:29:45Z</dcterms:modified>
  <cp:revision>10</cp:revision>
  <dc:subject/>
  <dc:title/>
</cp:coreProperties>
</file>