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8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1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46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503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539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504000" y="301320"/>
            <a:ext cx="906336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504000" y="1769040"/>
            <a:ext cx="9063360" cy="43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Display Possibilities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can "display" data in different ways: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Writing into an HTML element, using innerHTML.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Writing into the HTML output using document.write().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Writing into an alert box, using window.alert().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Writing into the browser console, using console.log().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04000" y="301320"/>
            <a:ext cx="906588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Dialouge 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504000" y="1768680"/>
            <a:ext cx="906588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Three Types of Dialog Boxes Available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 dialog 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Confirmation dialog 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Prompt dialog 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 alert(“  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response=confirm('Please confirm, your response?');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response = prompt('What is your option name?', 'option');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window.print();//print dialouge 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504000" y="301320"/>
            <a:ext cx="906660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 Manipulation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504000" y="1768680"/>
            <a:ext cx="906660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Changing the css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document.getElementById("res").style.color = "blue";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document.getElementById("res").style.backgroundColor="red";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document.getElementById("res").style.font="italic bold 20px arial,serif";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504000" y="301320"/>
            <a:ext cx="906660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"/>
          <p:cNvSpPr/>
          <p:nvPr/>
        </p:nvSpPr>
        <p:spPr>
          <a:xfrm>
            <a:off x="504000" y="1768680"/>
            <a:ext cx="906660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document.createElement(element)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an HTML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document.removeChild(element)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an HTML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document.appendChild(element)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an HTML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document.replaceChild(element)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 an HTML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document.write(text)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504000" y="301320"/>
            <a:ext cx="906660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04000" y="1768680"/>
            <a:ext cx="906660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btn = document.createElement("BUTTON");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t = document.createTextNode("btn");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btn.appendChild(t);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document.getElementById("myDIV").appendChild(btn);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document.body.appendChild(btn);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document.getElementById("myDIV").removeChild(document.getElementById("reBtn"));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504000" y="301320"/>
            <a:ext cx="906660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EventListener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504000" y="1768680"/>
            <a:ext cx="906660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document.getElementById("domBtn").addEventListener("click", dom);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element.addEventListener(event, function, useCapture);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first parameter is the type of the event (like "click" or "mousedown").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second parameter is the function we want to call when the event occurs.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third parameter is a boolean value specifying whether to use event bubbling or event capturing. This parameter is optional.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504000" y="301320"/>
            <a:ext cx="906660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504000" y="1768680"/>
            <a:ext cx="906660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document.getElementById("myP1").addEventListener("click", function()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alert("You clicked the P element!");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 false);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document.getElementById("myDiv1").addEventListener("click", function()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alert("You clicked the DIV element!");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 false);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document.getElementById("myP2").addEventListener("click", function()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alert("You clicked the P element!");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 true);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document.getElementById("myDiv2").addEventListener("click", function()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alert("You clicked the DIV element!");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 true);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504000" y="30132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javascript we have a number of string manipulative functions: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str = "we are in javascript";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sln = str.length;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indexOf() method returns the index of (the position of) the first occurrence of a specified text in a string: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idx=str.indexOf("are");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lastIndexOf() method returns the index of the last occurrence of a specified text in a string: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lIdx=str.lastIndexOf("are");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504000" y="301320"/>
            <a:ext cx="9067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Extracting String Parts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504000" y="1768680"/>
            <a:ext cx="906768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Methods for extracting a part of a string: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slice(start, end)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substr(start, length)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slice() extracts a part of a string and returns the extracted part in a new string.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sliceStr=str.slice(3,11);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sliceStr=str.slice(-30);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substr() is similar to slice().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difference is that the second parameter specifies the length of the extracted part.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subSt=str.substr(3,3);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replace() method replaces a specified value with another value in a string: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newStr=str.replace("javascript","java");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newStr.toUpperCase();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newStr.toLowerCase();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d = new Date();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 in javascript is used to gather all your real time data in some self-difined entity.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Creating an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person = {property:" ", property:" "};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person = {name:"somnath", title:"Biswas", age:28};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access object properties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Object.propertyName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person.firstName / person.age 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Function Scope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JavaScript there are two types of scope: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scope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 scope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504000" y="301320"/>
            <a:ext cx="906336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Constructs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504000" y="1769040"/>
            <a:ext cx="9063360" cy="43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a programming language, variables are used to store data values.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uses the var keyword to declare variables.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equal sign is used to assign values to variables.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Subtraction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Division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%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Increment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Decrement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+ operator can also be used to add (concatenate) strings.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txt1 = "Somnath";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txt2 = "Biswas";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txt3 = txt1 + " " + txt2;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Window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window object is supported by all browsers. It represents the browser's window.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global JavaScript objects, functions, and variables automatically become members of the window object.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 variables are properties of the window object.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 functions are methods of the window object.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window.open() - open a new window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window.close() - close the current window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History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history object contains the URLs visited by the user (within a browser window).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history object is part of the window object and is accessed through the window.history property.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is not a programming language.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is a technique for accessing web servers from a web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stands for Asynchronous JavaScript And XML.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AJAX?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= Asynchronous JavaScript And XML.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is not a programming language.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just uses a combination of: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browser built-in XMLHttpRequest object (to request data from a web server)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and HTML DOM (to display or use the data)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is a misleading name. AJAX applications might use XML to transport data, but it is equally common to transport data as plain text or JSON text.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 allows web pages to be updated asynchronously by exchanging data with a web server behind the scenes. This means that it is possible to update parts of a web page, without reloading the whole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An event occurs in a web page (the page is loaded, a button is clicked)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An XMLHttpRequest object is created by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The XMLHttpRequest object sends a request to a web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The server processes the request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The server sends a response back to the web 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The response is read by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Proper action (like page update) is performed by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XMLHttpRequest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modern browsers support the XMLHttpRequest object.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XMLHttpRequest object can be used to exchange data with a web server behind the scenes. This means that it is possible to update parts of a web page, without reloading the whole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Syntax for creating an XMLHttpRequest object: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= new XMLHttpRequest();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code for old IE browsers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= new ActiveXObject("Microsoft.XMLHTTP");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 code:--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(window.XMLHttpRequest)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code for modern browsers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xmlhttp = new XMLHttpRequest();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else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code for old IE browsers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xmlhttp = new ActiveXObject("Microsoft.XMLHTTP");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XMLHttpRequest object is used to exchange data with a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a Request To a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send a request to a server, we use the open() and send() methods of the XMLHttpRequest object: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open(method, url, async)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or POST?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is simpler and faster than POST, and can be used in most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always use POST requests when: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cached file is not an option (update a file or database on the server).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Sending a large amount of data to the server (POST has no size limitations).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Sending user input (which can contain unknown characters), POST is more robust and secure than GET.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xhttp.open("GET", "url", true);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xhttp.send();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xhttp.open("POST", "url", true);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xhttp.send();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url - A File On a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url parameter of the open() method, is an address to a file on a server: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Asynchronous - True or False?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 requests should be sent asynchronously.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async parameter of the open() method should be set to true: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onreadystatechange Property With the XMLHttpRequest object you can define a function to be executed when the request receives an answer.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function is defined in the onreadystatechange property of the XMLHttpResponse object: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xhttp.onreadystatechange = function()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(this.readyState == 4 &amp;&amp; this.status == 200)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document.getElementById("demo").innerHTML = this.responseText;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xhttp.open("GET", "my.txt", true);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xhttp.send();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JSON: JavaScript Object Notation.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 is a syntax for storing and exchanging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 is text, written with JavaScript object notation.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Exchanging Data:--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exchanging data between a browser and a server, the data can only be text.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 is text, and we can convert any JavaScript object into JSON, and send JSON to the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also convert any JSON received from the server into JavaScript objects.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way we can work with the data as JavaScript objects, with no complicated parsing and translations.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Sending Data:--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data stored in a JavaScript object, you can convert the object into JSON, and send it to a server: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myObj = { "name":"somnath", "age":28 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myJSON = JSON.stringify(myObj);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Receiving Data:--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receive data in JSON format, you can convert it into a JavaScript object: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myJSON = '{ "name":"somnath", "age":28 }';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myObj = JSON.parse(myJSON);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document.getElementById("demo").innerHTML = myObj.name;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storage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localStorage and sessionStorage properties allow to save key/value pairs in a web browser.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localStorage object stores data with no expiration date. The data will not be deleted when the browser is closed, and will be available the next day, week, or year.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localStorage property is read-only.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myObj = { "name":"somnath", "age":28 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myJSON = JSON.stringify(myObj);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localStorage.setItem("testJSON", myJSON);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//Retrieving data: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text = localStorage.getItem("testJSON");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 = JSON.parse(text);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document.getElementById("demo").innerHTML = obj.name;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window.localStorage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for SAVING data to localStorage: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localStorage.setItem("key", "value");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for READING data from localStorage: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lastname = localStorage.getItem("key");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for REMOVING data from localStorage: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localStorage.removeItem("key");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504000" y="301320"/>
            <a:ext cx="906336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"/>
          <p:cNvSpPr/>
          <p:nvPr/>
        </p:nvSpPr>
        <p:spPr>
          <a:xfrm>
            <a:off x="504000" y="1769040"/>
            <a:ext cx="9063360" cy="43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&amp;&amp;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||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not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variables can hold many data types: numbers, strings, objects and more: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504000" y="301320"/>
            <a:ext cx="906336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504000" y="1769040"/>
            <a:ext cx="9063360" cy="43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JavaScript function is a block of code designed to perform a particular task.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JavaScript function is executed when "something" invokes it (calls it).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JavaScript function is defined with the function keyword, followed by a name, followed by parentheses ().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names can contain letters, digits, underscores, and dollar signs (same rules as variables).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parentheses may include parameter names separated by commas: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(parameter1, parameter2, ...)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code to be executed, by the function, is placed inside curly brackets: {}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parameters are the names listed in the function definition.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arguments are the real values received by the function when it is invoked.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Inside the function, the arguments (the parameters) behave as local variables.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504000" y="301320"/>
            <a:ext cx="906336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"/>
          <p:cNvSpPr/>
          <p:nvPr/>
        </p:nvSpPr>
        <p:spPr>
          <a:xfrm>
            <a:off x="504000" y="1769040"/>
            <a:ext cx="9063360" cy="43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JavaScript reaches a return statement, the function will stop executing.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function was invoked from a statement, JavaScript will "return" to execute the code after the invoking statement.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Functions often compute a return value. The return value is "returned" back to the "caller":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x = myFunction(4, 3);        // Function is called, return value will end up in 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myFunction(a, b)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a * b;                // Function returns the product of a and 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5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504000" y="301320"/>
            <a:ext cx="906444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Conditional  Statements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504000" y="1768680"/>
            <a:ext cx="9064440" cy="43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Conditional Statements: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often when you write code, you want to perform different actions for different decisions.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use conditional statements in your code to do this.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JavaScript we have the following conditional statements: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if to specify a block of code to be executed, if a specified condition is true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else to specify a block of code to be executed, if the same condition is false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else if to specify a new condition to test, if the first condition is false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504000" y="301320"/>
            <a:ext cx="906444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504000" y="1768680"/>
            <a:ext cx="9064440" cy="43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(condition)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block to be executed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for(intilization;condition;increment/decrement){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(i = 0; i &lt; 5; i++)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 "The number is " + i 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504000" y="301320"/>
            <a:ext cx="906444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EventHandling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504000" y="1768680"/>
            <a:ext cx="9064440" cy="43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onclick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onsubmit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onkeyup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4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onmouseover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504000" y="301320"/>
            <a:ext cx="906444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504000" y="1768680"/>
            <a:ext cx="9064440" cy="43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array is a special variable, which can hold more than one value at a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array_name = [item1, item2, ...];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 the Full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ar = ["St1", "St2", "St3"];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document.getElementById("demo").innerHTML = ar;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Looping through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 ar = [12,22,33,15];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l=ar.length;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alert(l);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for( i=0;i&lt;l;i++){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if((ar[i]==15)){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alert(ar[i])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Important Array Properties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real strength of JavaScript arrays are the built-in array properties and methods: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cars.length;   // The length property returns the number of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cars.sort();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68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2017-10-01T17:02:02Z</dcterms:created>
  <dc:creator/>
  <dc:description/>
  <dc:language>en-IN</dc:language>
  <cp:lastModifiedBy/>
  <dcterms:modified xsi:type="dcterms:W3CDTF">2017-10-18T01:29:14Z</dcterms:modified>
  <cp:revision>116</cp:revision>
  <dc:subject/>
  <dc:title/>
</cp:coreProperties>
</file>