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320"/>
            <a:ext cx="5494320" cy="4383720"/>
          </a:xfrm>
          <a:prstGeom prst="rect">
            <a:avLst/>
          </a:prstGeom>
          <a:ln>
            <a:noFill/>
          </a:ln>
        </p:spPr>
      </p:pic>
      <p:pic>
        <p:nvPicPr>
          <p:cNvPr id="35" name="" descr=""/>
          <p:cNvPicPr/>
          <p:nvPr/>
        </p:nvPicPr>
        <p:blipFill>
          <a:blip r:embed="rId3"/>
          <a:stretch/>
        </p:blipFill>
        <p:spPr>
          <a:xfrm>
            <a:off x="2292480" y="1768320"/>
            <a:ext cx="549432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320"/>
            <a:ext cx="5494320" cy="4383720"/>
          </a:xfrm>
          <a:prstGeom prst="rect">
            <a:avLst/>
          </a:prstGeom>
          <a:ln>
            <a:noFill/>
          </a:ln>
        </p:spPr>
      </p:pic>
      <p:pic>
        <p:nvPicPr>
          <p:cNvPr id="71" name="" descr=""/>
          <p:cNvPicPr/>
          <p:nvPr/>
        </p:nvPicPr>
        <p:blipFill>
          <a:blip r:embed="rId3"/>
          <a:stretch/>
        </p:blipFill>
        <p:spPr>
          <a:xfrm>
            <a:off x="2292480" y="1768320"/>
            <a:ext cx="5494320" cy="4383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320"/>
            <a:ext cx="5494320" cy="4383720"/>
          </a:xfrm>
          <a:prstGeom prst="rect">
            <a:avLst/>
          </a:prstGeom>
          <a:ln>
            <a:noFill/>
          </a:ln>
        </p:spPr>
      </p:pic>
      <p:pic>
        <p:nvPicPr>
          <p:cNvPr id="107" name="" descr=""/>
          <p:cNvPicPr/>
          <p:nvPr/>
        </p:nvPicPr>
        <p:blipFill>
          <a:blip r:embed="rId3"/>
          <a:stretch/>
        </p:blipFill>
        <p:spPr>
          <a:xfrm>
            <a:off x="2292480" y="1768320"/>
            <a:ext cx="5494320" cy="43837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292480" y="1768320"/>
            <a:ext cx="5494320" cy="4383720"/>
          </a:xfrm>
          <a:prstGeom prst="rect">
            <a:avLst/>
          </a:prstGeom>
          <a:ln>
            <a:noFill/>
          </a:ln>
        </p:spPr>
      </p:pic>
      <p:pic>
        <p:nvPicPr>
          <p:cNvPr id="143" name="" descr=""/>
          <p:cNvPicPr/>
          <p:nvPr/>
        </p:nvPicPr>
        <p:blipFill>
          <a:blip r:embed="rId3"/>
          <a:stretch/>
        </p:blipFill>
        <p:spPr>
          <a:xfrm>
            <a:off x="2292480" y="1768320"/>
            <a:ext cx="5494320" cy="43837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78" name="" descr=""/>
          <p:cNvPicPr/>
          <p:nvPr/>
        </p:nvPicPr>
        <p:blipFill>
          <a:blip r:embed="rId2"/>
          <a:stretch/>
        </p:blipFill>
        <p:spPr>
          <a:xfrm>
            <a:off x="2292480" y="1768320"/>
            <a:ext cx="5494320" cy="4383720"/>
          </a:xfrm>
          <a:prstGeom prst="rect">
            <a:avLst/>
          </a:prstGeom>
          <a:ln>
            <a:noFill/>
          </a:ln>
        </p:spPr>
      </p:pic>
      <p:pic>
        <p:nvPicPr>
          <p:cNvPr id="179" name="" descr=""/>
          <p:cNvPicPr/>
          <p:nvPr/>
        </p:nvPicPr>
        <p:blipFill>
          <a:blip r:embed="rId3"/>
          <a:stretch/>
        </p:blipFill>
        <p:spPr>
          <a:xfrm>
            <a:off x="2292480" y="1768320"/>
            <a:ext cx="5494320" cy="43837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3"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5"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4"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2"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4"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5"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2"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3"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14" name="" descr=""/>
          <p:cNvPicPr/>
          <p:nvPr/>
        </p:nvPicPr>
        <p:blipFill>
          <a:blip r:embed="rId2"/>
          <a:stretch/>
        </p:blipFill>
        <p:spPr>
          <a:xfrm>
            <a:off x="2292480" y="1768320"/>
            <a:ext cx="5494320" cy="4383720"/>
          </a:xfrm>
          <a:prstGeom prst="rect">
            <a:avLst/>
          </a:prstGeom>
          <a:ln>
            <a:noFill/>
          </a:ln>
        </p:spPr>
      </p:pic>
      <p:pic>
        <p:nvPicPr>
          <p:cNvPr id="215" name="" descr=""/>
          <p:cNvPicPr/>
          <p:nvPr/>
        </p:nvPicPr>
        <p:blipFill>
          <a:blip r:embed="rId3"/>
          <a:stretch/>
        </p:blipFill>
        <p:spPr>
          <a:xfrm>
            <a:off x="2292480" y="1768320"/>
            <a:ext cx="5494320" cy="438372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9"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3"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4" name="PlaceHolder 3"/>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0" name="PlaceHolder 4"/>
          <p:cNvSpPr>
            <a:spLocks noGrp="1"/>
          </p:cNvSpPr>
          <p:nvPr>
            <p:ph type="body"/>
          </p:nvPr>
        </p:nvSpPr>
        <p:spPr>
          <a:xfrm>
            <a:off x="515268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504000" y="1768680"/>
            <a:ext cx="442692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8"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504000" y="176868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8" name="PlaceHolder 2"/>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9" name="PlaceHolder 3"/>
          <p:cNvSpPr>
            <a:spLocks noGrp="1"/>
          </p:cNvSpPr>
          <p:nvPr>
            <p:ph type="body"/>
          </p:nvPr>
        </p:nvSpPr>
        <p:spPr>
          <a:xfrm>
            <a:off x="504000" y="1768680"/>
            <a:ext cx="9071640" cy="4383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50" name="" descr=""/>
          <p:cNvPicPr/>
          <p:nvPr/>
        </p:nvPicPr>
        <p:blipFill>
          <a:blip r:embed="rId2"/>
          <a:stretch/>
        </p:blipFill>
        <p:spPr>
          <a:xfrm>
            <a:off x="2292480" y="1768320"/>
            <a:ext cx="5494320" cy="4383720"/>
          </a:xfrm>
          <a:prstGeom prst="rect">
            <a:avLst/>
          </a:prstGeom>
          <a:ln>
            <a:noFill/>
          </a:ln>
        </p:spPr>
      </p:pic>
      <p:pic>
        <p:nvPicPr>
          <p:cNvPr id="251" name="" descr=""/>
          <p:cNvPicPr/>
          <p:nvPr/>
        </p:nvPicPr>
        <p:blipFill>
          <a:blip r:embed="rId3"/>
          <a:stretch/>
        </p:blipFill>
        <p:spPr>
          <a:xfrm>
            <a:off x="2292480" y="1768320"/>
            <a:ext cx="5494320" cy="438372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16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1640" cy="438372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7" name="PlaceHolder 2"/>
          <p:cNvSpPr>
            <a:spLocks noGrp="1"/>
          </p:cNvSpPr>
          <p:nvPr>
            <p:ph type="body"/>
          </p:nvPr>
        </p:nvSpPr>
        <p:spPr>
          <a:xfrm>
            <a:off x="504000" y="1768680"/>
            <a:ext cx="9071640" cy="438372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04000" y="301320"/>
            <a:ext cx="9068400" cy="1258920"/>
          </a:xfrm>
          <a:prstGeom prst="rect">
            <a:avLst/>
          </a:prstGeom>
          <a:noFill/>
          <a:ln>
            <a:noFill/>
          </a:ln>
        </p:spPr>
        <p:style>
          <a:lnRef idx="0"/>
          <a:fillRef idx="0"/>
          <a:effectRef idx="0"/>
          <a:fontRef idx="minor"/>
        </p:style>
        <p:txBody>
          <a:bodyPr lIns="0" rIns="0" tIns="0" bIns="0" anchor="ctr"/>
          <a:p>
            <a:pPr marL="216000" indent="-212760" algn="ctr">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Arial"/>
                <a:ea typeface="DejaVu Sans"/>
              </a:rPr>
              <a:t>User Research Basics</a:t>
            </a:r>
            <a:endParaRPr b="0" lang="en-IN" sz="1800" spc="-1" strike="noStrike">
              <a:solidFill>
                <a:srgbClr val="000000"/>
              </a:solidFill>
              <a:uFill>
                <a:solidFill>
                  <a:srgbClr val="ffffff"/>
                </a:solidFill>
              </a:uFill>
              <a:latin typeface="Arial"/>
            </a:endParaRPr>
          </a:p>
        </p:txBody>
      </p:sp>
      <p:sp>
        <p:nvSpPr>
          <p:cNvPr id="253" name="CustomShape 2"/>
          <p:cNvSpPr/>
          <p:nvPr/>
        </p:nvSpPr>
        <p:spPr>
          <a:xfrm>
            <a:off x="504000" y="1769040"/>
            <a:ext cx="9068400" cy="4381200"/>
          </a:xfrm>
          <a:prstGeom prst="rect">
            <a:avLst/>
          </a:prstGeom>
          <a:noFill/>
          <a:ln>
            <a:noFill/>
          </a:ln>
        </p:spPr>
        <p:style>
          <a:lnRef idx="0"/>
          <a:fillRef idx="0"/>
          <a:effectRef idx="0"/>
          <a:fontRef idx="minor"/>
        </p:style>
        <p:txBody>
          <a:bodyPr lIns="0" rIns="0" tIns="0" bIns="0"/>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Contextual Interviews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Focus Groups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Individual Interviews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Parallel Design</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Surveys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Use Cases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different tags</a:t>
            </a:r>
            <a:endParaRPr b="0" lang="en-IN" sz="1800" spc="-1" strike="noStrike">
              <a:solidFill>
                <a:srgbClr val="000000"/>
              </a:solidFill>
              <a:uFill>
                <a:solidFill>
                  <a:srgbClr val="ffffff"/>
                </a:solidFill>
              </a:uFill>
              <a:latin typeface="Arial"/>
            </a:endParaRPr>
          </a:p>
        </p:txBody>
      </p:sp>
      <p:sp>
        <p:nvSpPr>
          <p:cNvPr id="271" name="CustomShape 2"/>
          <p:cNvSpPr/>
          <p:nvPr/>
        </p:nvSpPr>
        <p:spPr>
          <a:xfrm>
            <a:off x="504000" y="1768680"/>
            <a:ext cx="907164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&lt;p&gt;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&lt;br&gt;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&lt;hr&gt;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&lt;form&gt;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&lt;input&gt;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&lt;textarea&gt;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&lt;button&gt;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&lt;select&gt;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&lt;label&gt;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&lt;table&gt;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504000" y="301320"/>
            <a:ext cx="9071640" cy="126144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Other tags</a:t>
            </a:r>
            <a:endParaRPr b="0" lang="en-IN" sz="4400" spc="-1" strike="noStrike">
              <a:solidFill>
                <a:srgbClr val="000000"/>
              </a:solidFill>
              <a:uFill>
                <a:solidFill>
                  <a:srgbClr val="ffffff"/>
                </a:solidFill>
              </a:uFill>
              <a:latin typeface="Arial"/>
            </a:endParaRPr>
          </a:p>
        </p:txBody>
      </p:sp>
      <p:sp>
        <p:nvSpPr>
          <p:cNvPr id="273" name="TextShape 2"/>
          <p:cNvSpPr txBox="1"/>
          <p:nvPr/>
        </p:nvSpPr>
        <p:spPr>
          <a:xfrm>
            <a:off x="504000" y="1768680"/>
            <a:ext cx="9071640" cy="438372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&lt;caption&gt;under&lt;table&gt;tag</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&lt;thead&gt;under&lt;table&gt;tag</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&lt;tfoot&gt;under &lt;table&gt;tag</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&lt;tbody&gt;under &lt;table&gt;tag</a:t>
            </a:r>
            <a:endParaRPr b="0" lang="en-IN" sz="32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301320"/>
            <a:ext cx="9068400" cy="1258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scenarios and storyboards</a:t>
            </a:r>
            <a:endParaRPr b="0" lang="en-IN" sz="1800" spc="-1" strike="noStrike">
              <a:solidFill>
                <a:srgbClr val="000000"/>
              </a:solidFill>
              <a:uFill>
                <a:solidFill>
                  <a:srgbClr val="ffffff"/>
                </a:solidFill>
              </a:uFill>
              <a:latin typeface="Arial"/>
            </a:endParaRPr>
          </a:p>
        </p:txBody>
      </p:sp>
      <p:sp>
        <p:nvSpPr>
          <p:cNvPr id="255" name="CustomShape 2"/>
          <p:cNvSpPr/>
          <p:nvPr/>
        </p:nvSpPr>
        <p:spPr>
          <a:xfrm>
            <a:off x="504000" y="1769040"/>
            <a:ext cx="9068400" cy="4381200"/>
          </a:xfrm>
          <a:prstGeom prst="rect">
            <a:avLst/>
          </a:prstGeom>
          <a:noFill/>
          <a:ln>
            <a:noFill/>
          </a:ln>
        </p:spPr>
        <p:style>
          <a:lnRef idx="0"/>
          <a:fillRef idx="0"/>
          <a:effectRef idx="0"/>
          <a:fontRef idx="minor"/>
        </p:style>
        <p:txBody>
          <a:bodyPr lIns="0" rIns="0" tIns="0" bIns="0"/>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Describe user and product detail</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Describe Design Viability</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Cover end to end interaction</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Pain points and Goals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301320"/>
            <a:ext cx="9068400" cy="1258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Storyboards</a:t>
            </a:r>
            <a:endParaRPr b="0" lang="en-IN" sz="1800" spc="-1" strike="noStrike">
              <a:solidFill>
                <a:srgbClr val="000000"/>
              </a:solidFill>
              <a:uFill>
                <a:solidFill>
                  <a:srgbClr val="ffffff"/>
                </a:solidFill>
              </a:uFill>
              <a:latin typeface="Arial"/>
            </a:endParaRPr>
          </a:p>
        </p:txBody>
      </p:sp>
      <p:sp>
        <p:nvSpPr>
          <p:cNvPr id="257" name="CustomShape 2"/>
          <p:cNvSpPr/>
          <p:nvPr/>
        </p:nvSpPr>
        <p:spPr>
          <a:xfrm>
            <a:off x="504000" y="1769040"/>
            <a:ext cx="9068400" cy="4381200"/>
          </a:xfrm>
          <a:prstGeom prst="rect">
            <a:avLst/>
          </a:prstGeom>
          <a:noFill/>
          <a:ln>
            <a:noFill/>
          </a:ln>
        </p:spPr>
        <p:style>
          <a:lnRef idx="0"/>
          <a:fillRef idx="0"/>
          <a:effectRef idx="0"/>
          <a:fontRef idx="minor"/>
        </p:style>
        <p:txBody>
          <a:bodyPr lIns="0" rIns="0" tIns="0" bIns="0"/>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What is a storyboarding in context of UX design?</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Storyboarding in UX is tool which help you visually predict and explore a user’s experience with a product. It’s a very much as thinking about your product as if it was a movie in term of how people would use it. It would help you to understand how people would flow through the interaction with it over time, giving you a clear sense of how to create a strong narrative.</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04000" y="301320"/>
            <a:ext cx="9068400" cy="1258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Sitemaps</a:t>
            </a:r>
            <a:endParaRPr b="0" lang="en-IN" sz="1800" spc="-1" strike="noStrike">
              <a:solidFill>
                <a:srgbClr val="000000"/>
              </a:solidFill>
              <a:uFill>
                <a:solidFill>
                  <a:srgbClr val="ffffff"/>
                </a:solidFill>
              </a:uFill>
              <a:latin typeface="Arial"/>
            </a:endParaRPr>
          </a:p>
        </p:txBody>
      </p:sp>
      <p:sp>
        <p:nvSpPr>
          <p:cNvPr id="259" name="CustomShape 2"/>
          <p:cNvSpPr/>
          <p:nvPr/>
        </p:nvSpPr>
        <p:spPr>
          <a:xfrm>
            <a:off x="504000" y="1769040"/>
            <a:ext cx="9068400" cy="4381200"/>
          </a:xfrm>
          <a:prstGeom prst="rect">
            <a:avLst/>
          </a:prstGeom>
          <a:noFill/>
          <a:ln>
            <a:noFill/>
          </a:ln>
        </p:spPr>
        <p:style>
          <a:lnRef idx="0"/>
          <a:fillRef idx="0"/>
          <a:effectRef idx="0"/>
          <a:fontRef idx="minor"/>
        </p:style>
        <p:txBody>
          <a:bodyPr lIns="0" rIns="0" tIns="0" bIns="0"/>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What is a sitemap?</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Sitemaps are a hierarchical diagram showing the structure of a website or application. They are used by User Experience Designers and Information Architects to define the taxonomy through grouping of related content. They are an important step of the user centred process as they ensure content is in places users would expect to find it. They can also be used as a reference point for wireframes, functional specifications and content maps.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Why should I use a sitemap?</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Sitemaps are useful in several ways: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They show how the navigation should be structured</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They help identify where content will sit and what needs to be produced</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They help show the relationship between different pages</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They provide a structure upon which to begin estimates for development</a:t>
            </a:r>
            <a:endParaRPr b="0" lang="en-IN" sz="1800" spc="-1" strike="noStrike">
              <a:solidFill>
                <a:srgbClr val="000000"/>
              </a:solidFill>
              <a:uFill>
                <a:solidFill>
                  <a:srgbClr val="ffffff"/>
                </a:solidFill>
              </a:uFill>
              <a:latin typeface="Arial"/>
            </a:endParaRPr>
          </a:p>
          <a:p>
            <a:pPr marL="432000" indent="-3207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They are the first tangible deliverable showing what you will be creating</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HTML</a:t>
            </a:r>
            <a:endParaRPr b="0" lang="en-IN" sz="1800" spc="-1" strike="noStrike">
              <a:solidFill>
                <a:srgbClr val="000000"/>
              </a:solidFill>
              <a:uFill>
                <a:solidFill>
                  <a:srgbClr val="ffffff"/>
                </a:solidFill>
              </a:uFill>
              <a:latin typeface="Arial"/>
            </a:endParaRPr>
          </a:p>
        </p:txBody>
      </p:sp>
      <p:sp>
        <p:nvSpPr>
          <p:cNvPr id="261"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&lt;!DOCTYPE html&gt;</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&lt;html&gt;</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&lt;head&gt;</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&lt;title&gt;</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&lt;body&gt;</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r>
              <a:rPr b="0" lang="en-IN" sz="4400" spc="-1" strike="noStrike">
                <a:solidFill>
                  <a:srgbClr val="000000"/>
                </a:solidFill>
                <a:uFill>
                  <a:solidFill>
                    <a:srgbClr val="ffffff"/>
                  </a:solidFill>
                </a:uFill>
                <a:latin typeface="Arial"/>
                <a:ea typeface="DejaVu Sans"/>
              </a:rPr>
              <a:t>Explanation- &lt;!DOCTYPE html&gt;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63"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&lt;!DOCTYPE html&gt; declaration must be the very first thing in your HTML document, before the &lt;html&gt; tag.</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&lt;!DOCTYPE html&gt; declaration is not an HTML tag; it is an instruction to the web browser about what version of HTML the page is written in.</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Explanation-&lt;html&gt;</a:t>
            </a:r>
            <a:endParaRPr b="0" lang="en-IN" sz="1800" spc="-1" strike="noStrike">
              <a:solidFill>
                <a:srgbClr val="000000"/>
              </a:solidFill>
              <a:uFill>
                <a:solidFill>
                  <a:srgbClr val="ffffff"/>
                </a:solidFill>
              </a:uFill>
              <a:latin typeface="Arial"/>
            </a:endParaRPr>
          </a:p>
        </p:txBody>
      </p:sp>
      <p:sp>
        <p:nvSpPr>
          <p:cNvPr id="265"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&lt;html&gt; tag tells the browser that this is an HTML document.</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&lt;html&gt; tag represents the root of an HTML document.</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&lt;html&gt; tag is the container for all other HTML elements (except for the &lt;!DOCTYPE&gt; tag).</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Explaination-&lt;head&gt;</a:t>
            </a:r>
            <a:endParaRPr b="0" lang="en-IN" sz="1800" spc="-1" strike="noStrike">
              <a:solidFill>
                <a:srgbClr val="000000"/>
              </a:solidFill>
              <a:uFill>
                <a:solidFill>
                  <a:srgbClr val="ffffff"/>
                </a:solidFill>
              </a:uFill>
              <a:latin typeface="Arial"/>
            </a:endParaRPr>
          </a:p>
        </p:txBody>
      </p:sp>
      <p:sp>
        <p:nvSpPr>
          <p:cNvPr id="267"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&lt;head&gt; element is a container for all the head elements.</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&lt;head&gt; element can include a title for the document, scripts, styles, meta information, and more.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0000"/>
                </a:solidFill>
                <a:uFill>
                  <a:solidFill>
                    <a:srgbClr val="ffffff"/>
                  </a:solidFill>
                </a:uFill>
                <a:latin typeface="Arial"/>
                <a:ea typeface="DejaVu Sans"/>
              </a:rPr>
              <a:t>Explanation-&lt;meta charset="UTF-8"&gt;</a:t>
            </a:r>
            <a:endParaRPr b="0" lang="en-IN" sz="1800" spc="-1" strike="noStrike">
              <a:solidFill>
                <a:srgbClr val="000000"/>
              </a:solidFill>
              <a:uFill>
                <a:solidFill>
                  <a:srgbClr val="ffffff"/>
                </a:solidFill>
              </a:uFill>
              <a:latin typeface="Arial"/>
            </a:endParaRPr>
          </a:p>
        </p:txBody>
      </p:sp>
      <p:sp>
        <p:nvSpPr>
          <p:cNvPr id="269"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Metadata is data (information) about data.</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The &lt;meta&gt; tag provides metadata about the HTML document. Metadata will not be displayed on the page, but will be machine parsable.</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Meta elements are typically used to specify page description, keywords, author of the document, last modified, and other metadata.</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The metadata can be used by browsers (how to display content or reload page), search engines (keywords), or other web services.</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Arial"/>
                <a:ea typeface="DejaVu Sans"/>
              </a:rPr>
              <a:t>HTML5 introduced a method to let web designers take control over the viewport (the user's visible area of a web page), through the &lt;meta&gt; tag (See "Setting The Viewport" example below).</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2017-09-19T01:16:11Z</dcterms:created>
  <dc:creator/>
  <dc:description/>
  <dc:language>en-IN</dc:language>
  <cp:lastModifiedBy/>
  <dcterms:modified xsi:type="dcterms:W3CDTF">2017-09-22T21:46:56Z</dcterms:modified>
  <cp:revision>34</cp:revision>
  <dc:subject/>
  <dc:title/>
</cp:coreProperties>
</file>