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is a JavaScript Library.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greatly simplifies JavaScript programming.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is easy to learn.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Focus():--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focus() method attaches an event handler function to an HTML form field.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executed when the form field gets focus: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$("#age").focus(function(){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alert("Blur Event");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Blur():--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blur() method attaches an event handler function to an HTML form field.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executed when the form field loses focus: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$("#age").blur(function(){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alert("Blur Event");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Sliding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jQuery you can create a sliding effect on elements.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has the following slide methods: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slideDown()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slideUp()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SlideToggle()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slideDown()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slideDown() method is used to slide down an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$(selector).slideDown(speed,callback);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optional speed parameter specifies the duration of the effect. It can take the following values: "slow", "fast", or milliseconds.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optional callback parameter is a function to be executed after the sliding completes.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$("#frmButton").dblclick(function(){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alert("Double Click Event");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$("#jmb").slideDown(4000);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slideUp() Method:--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slideUp() method is used to slide up an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$(selector).slideUp(speed,callback);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optional speed parameter specifies the duration of the effect. It can take the following values: "slow", "fast", or milliseconds.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optional callback parameter is a function to be executed after the sliding completes.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$("#frmButton").click(function(){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$("#jmb").slideUp(4000);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slideToggle() Method:--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slideToggle() method toggles between the slideDown() and slideUp() methods.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elements have been slid down, slideToggle() will slide them up.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elements have been slid up, slideToggle() will slide them down.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$(selector).slideToggle(speed,callback);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stop() method is used to stop an animation or effect before it is finished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$("#frmStop").click(function(){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$("#jmb").stop();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 manipulation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Content - text(), html(), and val()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Three simple, but useful, jQuery methods for DOM manipulation are: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text() - Sets or returns the text content of selected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html() - Sets or returns the content of selected elements (including HTML markup)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val() - Sets or returns the value of form fields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append() - Inserts content at the end of the selected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prepend() - Inserts content at the beginning of the selected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after() - Inserts content after the selected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before() - Inserts content before the selected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remove() - Removes the selected element (and its child elements)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empty() - Removes the child elements from the selected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$("#banner").remove();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$("#banner").empty();//remove child component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removing perticular component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$("p").remove(".id1");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set a specified CSS property, use the following syntax: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css("propertyname","value");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set multiple CSS properties, use the following syntax: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css({"propertyname":"value","propertyname":"value",...});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set css using class defination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&lt;style type="text/css"&gt;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.errorClass { border:  1px solid red;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border-style: solid;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&lt;/style&gt;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 change using jquery:--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is a lightweight, "write less, do more", JavaScript library.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purpose of jQuery is to make it much easier to use JavaScript on your website.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takes a lot of common tasks that require many lines of JavaScript code to accomplish, and wraps them into methods that you can call with a single line of code.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also simplifies a lot of the complicated things from JavaScript, like AJAX calls and DOM manipulation.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library contains the following features: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HTML/DOM manipulation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CSS manipulation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 event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Effects and animations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 Syntax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syntax is tailor-made for selecting HTML elements and performing some action on the element(s).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Basic syntax is: $(selector).action()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$ sign to define/access 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(selector) to "query (or find)" HTML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jQuery action() to be performed on the element(s)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$(this).hide() - hides the current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$("p").hide() - hides all &lt;p&gt; elements.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Document Ready Event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might have noticed that all jQuery methods in our examples, are inside a document ready event: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$(document).ready(function(){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jQuery methods go here...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to prevent any jQuery code from running before the document is finished loading (is ready).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element Selector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element selector selects elements based on the element name.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select all &lt;p&gt; elements on a page like this: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$("p")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$(document).ready(function(){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$("button").click(function(){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$("p").hide();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#id Selector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jQuery #id selector uses the id attribute of an HTML tag to find the specific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id should be unique within a page, so you should use the #id selector when you want to find a single, unique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find an element with a specific id, write a hash character, followed by the id of the HTML element: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$("#test");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$(document).ready(function(){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$("button").click(function(){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$("#test").hide();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in 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$("element").event();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event:-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$("#frmBtn").click(function(){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$(this).hide();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Dblclick():-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dblclick() method attaches an event handler function to an HTML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executed when the user double-clicks on the HTML element: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$("p").dblclick(function(){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$(this).hide();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Mouseenter():--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mouseenter() method attaches an event handler function to an HTML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executed when the mouse pointer enters the HTML element: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$("#banner").mouseenter(function(){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entered p1!");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Mouseleave():--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mouseleave() method attaches an event handler function to an HTML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function is executed when the mouse pointer leaves the HTML element: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$("#banner").mouseleave(function(){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alert("Bye! You now leave p1!");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Hover():--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hover() method takes two functions and is a combination of the mouseenter() and mouseleave() methods.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first function is executed when the mouse enters the HTML element, and the second function is executed when the mouse leaves the HTML element: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$("#banner").hover(function(){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alert("You entered p1!");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alert("Bye! You now leave p1!");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2017-10-21T00:13:30Z</dcterms:created>
  <dc:creator/>
  <dc:description/>
  <dc:language>en-IN</dc:language>
  <cp:lastModifiedBy/>
  <dcterms:modified xsi:type="dcterms:W3CDTF">2017-10-27T03:25:54Z</dcterms:modified>
  <cp:revision>57</cp:revision>
  <dc:subject/>
  <dc:title/>
</cp:coreProperties>
</file>