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Container-fluid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 Bootstrap's grid system allows up to 12 columns across the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do not want to use all 12 columns individually, you can group      the columns together to create wider columns: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*The Bootstrap grid system has four classes: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xs (for phones)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 (for tablets)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md (for desktops)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lg (for larger desktops)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classes above can be combined to create more dynamic and flexible layouts.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table-striped--:class adds zebra-stripes to a 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table-bordered--:class adds borders on all sides of the table and cells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table-hover--:class adds a hover effect (grey background color) on table rows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table-condensed--:class makes a table more compact by cutting cell padding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class="img-circle"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class="img-rounded"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class="img-thumbnail"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class="img-responsive"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48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Modal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Modal plugin is a dialog box/popup window that is displayed on top of the current page: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class="btn btn-info btn-lg" data-toggle="modal" data-target="#myModal"&gt;Open Modal&lt;/button&gt;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id="myModal" class="modal fade" role="dialog"&gt;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class="modal-dialog"&gt;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class="modal-content"&gt;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class="modal-header"&gt;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class="close" data-dismiss="modal"&gt;&amp;times;&lt;/button&gt;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&lt;h4 class="modal-title"&gt;Modal Header&lt;/h4&gt;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class="modal-body"&gt;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text in the modal.&lt;/p&gt;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class="modal-footer"&gt;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&lt;button type="button" class="btn btn-default" data-dismiss="modal"&gt;Close&lt;/button&gt;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Carousal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id="myCarousel" class="carousel slide" data-ride="carousel" 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Indicators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&lt;ol class="carousel-indicators"&gt;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data-slide-to="0" class="active"&gt;&lt;/li&gt;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data-slide-to="1"&gt;&lt;/li&gt;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data-target="#myCarousel" data-slide-to="2"&gt;&lt;/li&gt;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&lt;/ol&gt;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Wrapper for slides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class="carousel-inner"&gt;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 active"&gt;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src="arctic-02.jpg" alt="Image 1"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src="nature1.jpg" alt="Image 2"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class="item"&gt;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&lt;img src="arctic-03.jpg" alt="Image 3" width="75%" height="50"&gt;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&lt;!-- Left and right controls --&gt;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class="left carousel-control" href="#myCarousel" data-slide="prev"&gt;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class="glyphicon glyphicon-chevron-left"&gt;&lt;/span&gt;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r-only"&gt;Previous&lt;/span&gt;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class="right carousel-control" href="#myCarousel" data-slide="next"&gt;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class="glyphicon glyphicon-chevron-right"&gt;&lt;/span&gt;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&lt;span class="sr-only"&gt;Next&lt;/span&gt;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jumbotron indicates a big box for calling extra attention to some special content or information.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jumbotron is displayed as a grey box with rounded corners. It also enlarges the font sizes of the text inside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class="jumbotron"&gt;.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.well class adds a rounded border around an element with a gray background color and some padding: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class="well"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an easy way to create predefined alert messages: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alert-success"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alert-info"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alert-warning"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class="alert alert-danger"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different styles of buttons: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btn-default"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btn-primary"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btn-success"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btn-info"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btn-warning"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 btn-danger"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allows you to group a series of buttons together (on a single line) in a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9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class="btn-group"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Bootstrap allows you to group a series of buttons   together (on a single line) in a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*Use the ‘class .btn-group-vertical’ to create a vertical button group: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provides three types of form layouts: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Vertical form (this is default)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Horizontal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Inline form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Bootstrap supports the following form controls: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textarea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checkbox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radio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Navs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&lt;nav class="navbar navbar-inverse"&gt;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class="container-fluid"&gt;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class="navbar-header"&gt;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&lt;a class="navbar-brand" href="#"&gt;WebSiteName&lt;/a&gt;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&lt;ul class="nav navbar-nav"&gt;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class="active"&gt;&lt;a href="#"&gt;Home&lt;/a&gt;&lt;/li&gt;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1&lt;/a&gt;&lt;/li&gt;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2&lt;/a&gt;&lt;/li&gt;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href="#"&gt;Page 3&lt;/a&gt;&lt;/li&gt;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&lt;/ul&gt;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&lt;/nav&gt;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694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6948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&lt;ul class="nav nav-tabs"&gt;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 class="active"&gt;&lt;a data-toggle="tab" href="#home"&gt;Home&lt;/a&gt;&lt;/li&gt;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data-toggle="tab" href="#menu1"&gt;Menu 1&lt;/a&gt;&lt;/li&gt;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&lt;li&gt;&lt;a data-toggle="tab" href="#menu2"&gt;Menu 2&lt;/a&gt;&lt;/li&gt;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&lt;/ul&gt;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class="tab-content"&gt;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id="home" class="tab-pane fade in active"&gt;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&lt;h3&gt;HOME&lt;/h3&gt;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id="menu1" class="tab-pane fade"&gt;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&lt;h3&gt;Menu 1&lt;/h3&gt;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 in menu 1.&lt;/p&gt;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id="menu2" class="tab-pane fade"&gt;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&lt;h3&gt;Menu 2&lt;/h3&gt;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&lt;p&gt;Some content in menu 2.&lt;/p&gt;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 panel-default"&gt;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class="panel-heading"&gt;Panel Heading&lt;/div&gt;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&lt;div class="panel-body"&gt;Panel Content&lt;/div&gt;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&lt;/div&gt;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2017-09-26T03:34:38Z</dcterms:created>
  <dc:creator/>
  <dc:description/>
  <dc:language>en-IN</dc:language>
  <cp:lastModifiedBy/>
  <dcterms:modified xsi:type="dcterms:W3CDTF">2017-11-01T01:13:52Z</dcterms:modified>
  <cp:revision>46</cp:revision>
  <dc:subject/>
  <dc:title/>
</cp:coreProperties>
</file>