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3.xml" ContentType="application/vnd.openxmlformats-officedocument.presentationml.notesSlide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4.xml" ContentType="application/vnd.openxmlformats-officedocument.presentationml.notesSlide+xml"/>
  <Override PartName="/ppt/diagrams/data17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19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diagrams/data21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9.xml" ContentType="application/vnd.openxmlformats-officedocument.presentationml.notesSlide+xml"/>
  <Override PartName="/ppt/diagrams/data22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0.xml" ContentType="application/vnd.openxmlformats-officedocument.presentationml.notesSlide+xml"/>
  <Override PartName="/ppt/diagrams/data24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91.xml" ContentType="application/vnd.openxmlformats-officedocument.presentationml.notesSlide+xml"/>
  <Override PartName="/ppt/diagrams/data26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  <Override PartName="/ppt/diagrams/data18.xml" ContentType="application/vnd.openxmlformats-officedocument.drawingml.diagramData+xml"/>
  <Override PartName="/ppt/diagrams/data20.xml" ContentType="application/vnd.openxmlformats-officedocument.drawingml.diagramData+xml"/>
  <Override PartName="/ppt/diagrams/data23.xml" ContentType="application/vnd.openxmlformats-officedocument.drawingml.diagramData+xml"/>
  <Override PartName="/ppt/diagrams/data25.xml" ContentType="application/vnd.openxmlformats-officedocument.drawingml.diagramData+xml"/>
  <Override PartName="/ppt/diagrams/data2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2"/>
  </p:notesMasterIdLst>
  <p:handoutMasterIdLst>
    <p:handoutMasterId r:id="rId173"/>
  </p:handoutMasterIdLst>
  <p:sldIdLst>
    <p:sldId id="256" r:id="rId5"/>
    <p:sldId id="257" r:id="rId6"/>
    <p:sldId id="350" r:id="rId7"/>
    <p:sldId id="351" r:id="rId8"/>
    <p:sldId id="352" r:id="rId9"/>
    <p:sldId id="334" r:id="rId10"/>
    <p:sldId id="353" r:id="rId11"/>
    <p:sldId id="382" r:id="rId12"/>
    <p:sldId id="354" r:id="rId13"/>
    <p:sldId id="355" r:id="rId14"/>
    <p:sldId id="358" r:id="rId15"/>
    <p:sldId id="359" r:id="rId16"/>
    <p:sldId id="360" r:id="rId17"/>
    <p:sldId id="477" r:id="rId18"/>
    <p:sldId id="288" r:id="rId19"/>
    <p:sldId id="361" r:id="rId20"/>
    <p:sldId id="362" r:id="rId21"/>
    <p:sldId id="363" r:id="rId22"/>
    <p:sldId id="383" r:id="rId23"/>
    <p:sldId id="301" r:id="rId24"/>
    <p:sldId id="302" r:id="rId25"/>
    <p:sldId id="364" r:id="rId26"/>
    <p:sldId id="365" r:id="rId27"/>
    <p:sldId id="366" r:id="rId28"/>
    <p:sldId id="367" r:id="rId29"/>
    <p:sldId id="370" r:id="rId30"/>
    <p:sldId id="369" r:id="rId31"/>
    <p:sldId id="303" r:id="rId32"/>
    <p:sldId id="373" r:id="rId33"/>
    <p:sldId id="304" r:id="rId34"/>
    <p:sldId id="312" r:id="rId35"/>
    <p:sldId id="346" r:id="rId36"/>
    <p:sldId id="347" r:id="rId37"/>
    <p:sldId id="374" r:id="rId38"/>
    <p:sldId id="375" r:id="rId39"/>
    <p:sldId id="348" r:id="rId40"/>
    <p:sldId id="371" r:id="rId41"/>
    <p:sldId id="376" r:id="rId42"/>
    <p:sldId id="308" r:id="rId43"/>
    <p:sldId id="309" r:id="rId44"/>
    <p:sldId id="377" r:id="rId45"/>
    <p:sldId id="311" r:id="rId46"/>
    <p:sldId id="380" r:id="rId47"/>
    <p:sldId id="381" r:id="rId48"/>
    <p:sldId id="372" r:id="rId49"/>
    <p:sldId id="384" r:id="rId50"/>
    <p:sldId id="314" r:id="rId51"/>
    <p:sldId id="385" r:id="rId52"/>
    <p:sldId id="387" r:id="rId53"/>
    <p:sldId id="386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16" r:id="rId62"/>
    <p:sldId id="396" r:id="rId63"/>
    <p:sldId id="397" r:id="rId64"/>
    <p:sldId id="398" r:id="rId65"/>
    <p:sldId id="399" r:id="rId66"/>
    <p:sldId id="401" r:id="rId67"/>
    <p:sldId id="400" r:id="rId68"/>
    <p:sldId id="319" r:id="rId69"/>
    <p:sldId id="403" r:id="rId70"/>
    <p:sldId id="402" r:id="rId71"/>
    <p:sldId id="349" r:id="rId72"/>
    <p:sldId id="320" r:id="rId73"/>
    <p:sldId id="321" r:id="rId74"/>
    <p:sldId id="322" r:id="rId75"/>
    <p:sldId id="405" r:id="rId76"/>
    <p:sldId id="406" r:id="rId77"/>
    <p:sldId id="404" r:id="rId78"/>
    <p:sldId id="323" r:id="rId79"/>
    <p:sldId id="408" r:id="rId80"/>
    <p:sldId id="409" r:id="rId81"/>
    <p:sldId id="407" r:id="rId82"/>
    <p:sldId id="410" r:id="rId83"/>
    <p:sldId id="411" r:id="rId84"/>
    <p:sldId id="324" r:id="rId85"/>
    <p:sldId id="412" r:id="rId86"/>
    <p:sldId id="413" r:id="rId87"/>
    <p:sldId id="414" r:id="rId88"/>
    <p:sldId id="415" r:id="rId89"/>
    <p:sldId id="416" r:id="rId90"/>
    <p:sldId id="417" r:id="rId91"/>
    <p:sldId id="325" r:id="rId92"/>
    <p:sldId id="418" r:id="rId93"/>
    <p:sldId id="326" r:id="rId94"/>
    <p:sldId id="419" r:id="rId95"/>
    <p:sldId id="327" r:id="rId96"/>
    <p:sldId id="421" r:id="rId97"/>
    <p:sldId id="420" r:id="rId98"/>
    <p:sldId id="422" r:id="rId99"/>
    <p:sldId id="424" r:id="rId100"/>
    <p:sldId id="423" r:id="rId101"/>
    <p:sldId id="425" r:id="rId102"/>
    <p:sldId id="426" r:id="rId103"/>
    <p:sldId id="427" r:id="rId104"/>
    <p:sldId id="328" r:id="rId105"/>
    <p:sldId id="428" r:id="rId106"/>
    <p:sldId id="429" r:id="rId107"/>
    <p:sldId id="430" r:id="rId108"/>
    <p:sldId id="431" r:id="rId109"/>
    <p:sldId id="432" r:id="rId110"/>
    <p:sldId id="433" r:id="rId111"/>
    <p:sldId id="478" r:id="rId112"/>
    <p:sldId id="331" r:id="rId113"/>
    <p:sldId id="434" r:id="rId114"/>
    <p:sldId id="435" r:id="rId115"/>
    <p:sldId id="436" r:id="rId116"/>
    <p:sldId id="437" r:id="rId117"/>
    <p:sldId id="438" r:id="rId118"/>
    <p:sldId id="439" r:id="rId119"/>
    <p:sldId id="332" r:id="rId120"/>
    <p:sldId id="440" r:id="rId121"/>
    <p:sldId id="329" r:id="rId122"/>
    <p:sldId id="441" r:id="rId123"/>
    <p:sldId id="442" r:id="rId124"/>
    <p:sldId id="443" r:id="rId125"/>
    <p:sldId id="444" r:id="rId126"/>
    <p:sldId id="445" r:id="rId127"/>
    <p:sldId id="446" r:id="rId128"/>
    <p:sldId id="447" r:id="rId129"/>
    <p:sldId id="333" r:id="rId130"/>
    <p:sldId id="336" r:id="rId131"/>
    <p:sldId id="448" r:id="rId132"/>
    <p:sldId id="449" r:id="rId133"/>
    <p:sldId id="450" r:id="rId134"/>
    <p:sldId id="451" r:id="rId135"/>
    <p:sldId id="452" r:id="rId136"/>
    <p:sldId id="335" r:id="rId137"/>
    <p:sldId id="453" r:id="rId138"/>
    <p:sldId id="454" r:id="rId139"/>
    <p:sldId id="455" r:id="rId140"/>
    <p:sldId id="456" r:id="rId141"/>
    <p:sldId id="457" r:id="rId142"/>
    <p:sldId id="458" r:id="rId143"/>
    <p:sldId id="337" r:id="rId144"/>
    <p:sldId id="459" r:id="rId145"/>
    <p:sldId id="338" r:id="rId146"/>
    <p:sldId id="339" r:id="rId147"/>
    <p:sldId id="460" r:id="rId148"/>
    <p:sldId id="461" r:id="rId149"/>
    <p:sldId id="462" r:id="rId150"/>
    <p:sldId id="463" r:id="rId151"/>
    <p:sldId id="464" r:id="rId152"/>
    <p:sldId id="465" r:id="rId153"/>
    <p:sldId id="466" r:id="rId154"/>
    <p:sldId id="467" r:id="rId155"/>
    <p:sldId id="473" r:id="rId156"/>
    <p:sldId id="340" r:id="rId157"/>
    <p:sldId id="468" r:id="rId158"/>
    <p:sldId id="469" r:id="rId159"/>
    <p:sldId id="470" r:id="rId160"/>
    <p:sldId id="471" r:id="rId161"/>
    <p:sldId id="472" r:id="rId162"/>
    <p:sldId id="341" r:id="rId163"/>
    <p:sldId id="474" r:id="rId164"/>
    <p:sldId id="475" r:id="rId165"/>
    <p:sldId id="476" r:id="rId166"/>
    <p:sldId id="342" r:id="rId167"/>
    <p:sldId id="343" r:id="rId168"/>
    <p:sldId id="344" r:id="rId169"/>
    <p:sldId id="345" r:id="rId170"/>
    <p:sldId id="296" r:id="rId1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A6795-2961-4A68-9704-CD88864BF831}" v="10" dt="2025-10-24T14:06:02.55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984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theme" Target="theme/theme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commentAuthors" Target="commentAuthors.xml"/><Relationship Id="rId179" Type="http://schemas.microsoft.com/office/2015/10/relationships/revisionInfo" Target="revisionInfo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microsoft.com/office/2018/10/relationships/authors" Target="author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presProps" Target="pres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viewProps" Target="viewProps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image" Target="../media/image182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image" Target="../media/image182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1.png"/><Relationship Id="rId1" Type="http://schemas.openxmlformats.org/officeDocument/2006/relationships/image" Target="../media/image221.pn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1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image" Target="../media/image331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image" Target="../media/image3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353DFFB8-E460-4281-A0DF-E55881C5AD2E}" type="parTrans" cxnId="{BED2173C-6BA2-401F-B61A-F328ACA4941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BED2173C-6BA2-401F-B61A-F328ACA4941A}">
      <dgm:prSet/>
      <dgm:spPr/>
      <dgm:t>
        <a:bodyPr/>
        <a:lstStyle/>
        <a:p>
          <a:endParaRPr lang="en-CA"/>
        </a:p>
      </dgm:t>
    </dgm:pt>
    <dgm:pt modelId="{EFFC21F5-1982-49BB-9A75-9D63EB2CF4CC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B5990C65-051F-4623-BBD1-5E3F8D63F100}" type="parTrans" cxnId="{06AA6A53-E09A-4AEA-B5CF-311077FB118D}">
      <dgm:prSet/>
      <dgm:spPr/>
      <dgm:t>
        <a:bodyPr/>
        <a:lstStyle/>
        <a:p>
          <a:endParaRPr lang="en-CA"/>
        </a:p>
      </dgm:t>
    </dgm:pt>
    <dgm:pt modelId="{6C5F7330-E203-4951-B420-2134A7C630CB}" type="sibTrans" cxnId="{06AA6A53-E09A-4AEA-B5CF-311077FB118D}">
      <dgm:prSet/>
      <dgm:spPr/>
      <dgm:t>
        <a:bodyPr/>
        <a:lstStyle/>
        <a:p>
          <a:endParaRPr lang="en-CA"/>
        </a:p>
      </dgm:t>
    </dgm:pt>
    <dgm:pt modelId="{4941E328-A74D-45BC-9D0B-7BBABE5A4B57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4BBC755B-8C45-42B1-82CF-B12A952A08AF}" type="parTrans" cxnId="{E9F86DF9-8173-4484-941E-E7D14B3CC83E}">
      <dgm:prSet/>
      <dgm:spPr/>
      <dgm:t>
        <a:bodyPr/>
        <a:lstStyle/>
        <a:p>
          <a:endParaRPr lang="en-CA"/>
        </a:p>
      </dgm:t>
    </dgm:pt>
    <dgm:pt modelId="{19DE2833-58D6-46E8-9C8C-D1627D919FFE}" type="sibTrans" cxnId="{E9F86DF9-8173-4484-941E-E7D14B3CC83E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741" custLinFactNeighborY="50738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896C5030-47C3-494A-8E96-26D920A8CAF6}" type="presOf" srcId="{EFFC21F5-1982-49BB-9A75-9D63EB2CF4CC}" destId="{2E267478-EC6A-4DD6-BB6B-582A2566BC12}" srcOrd="0" destOrd="2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1" destOrd="0" parTransId="{D5F54D4A-3F21-4BF2-8684-EB87523213AF}" sibTransId="{CE3893DC-BB5F-4AB0-9C02-E777CB11B73E}"/>
    <dgm:cxn modelId="{BED2173C-6BA2-401F-B61A-F328ACA4941A}" srcId="{7F933FBC-59C5-47D0-89F3-C7495E1C8B78}" destId="{4706B588-5F0D-4B0E-BF37-545BDA99CA17}" srcOrd="1" destOrd="0" parTransId="{353DFFB8-E460-4281-A0DF-E55881C5AD2E}" sibTransId="{A642D623-880E-4BD2-AD60-B324BB6D971B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06AA6A53-E09A-4AEA-B5CF-311077FB118D}" srcId="{7F933FBC-59C5-47D0-89F3-C7495E1C8B78}" destId="{EFFC21F5-1982-49BB-9A75-9D63EB2CF4CC}" srcOrd="2" destOrd="0" parTransId="{B5990C65-051F-4623-BBD1-5E3F8D63F100}" sibTransId="{6C5F7330-E203-4951-B420-2134A7C630CB}"/>
    <dgm:cxn modelId="{2DD73D7D-8B5E-4278-A1A9-B65A549197DB}" type="presOf" srcId="{4941E328-A74D-45BC-9D0B-7BBABE5A4B57}" destId="{79F4C14D-F75F-4BE4-B00D-8BA99544261F}" srcOrd="0" destOrd="0" presId="urn:microsoft.com/office/officeart/2005/8/layout/list1"/>
    <dgm:cxn modelId="{7BD56C9B-FE6D-4C20-9427-E1B01A9929B2}" type="presOf" srcId="{8408DD8A-FA1C-4507-91C2-442EDD00E641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AC2B04CE-A657-4E04-B69D-D988C5C0E5B1}" type="presOf" srcId="{4706B588-5F0D-4B0E-BF37-545BDA99CA17}" destId="{2E267478-EC6A-4DD6-BB6B-582A2566BC12}" srcOrd="0" destOrd="1" presId="urn:microsoft.com/office/officeart/2005/8/layout/list1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E9F86DF9-8173-4484-941E-E7D14B3CC83E}" srcId="{A1B8683E-C57C-44AA-A127-4F3B8DA9D216}" destId="{4941E328-A74D-45BC-9D0B-7BBABE5A4B57}" srcOrd="0" destOrd="0" parTransId="{4BBC755B-8C45-42B1-82CF-B12A952A08AF}" sibTransId="{19DE2833-58D6-46E8-9C8C-D1627D919FFE}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1F4C556F-CD8F-4A45-BFCC-F5679A456EBA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6F7B6DF4-4F67-492D-8A40-49B0305287E4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58AB1597-CE64-4517-AEBE-2CFB890C3653}" type="parTrans" cxnId="{7006BF18-676D-4FD9-8183-BD83643F956C}">
      <dgm:prSet/>
      <dgm:spPr/>
      <dgm:t>
        <a:bodyPr/>
        <a:lstStyle/>
        <a:p>
          <a:endParaRPr lang="en-CA"/>
        </a:p>
      </dgm:t>
    </dgm:pt>
    <dgm:pt modelId="{C58BDCF0-4BED-4289-AC91-1A0CBBE6CFCE}" type="sibTrans" cxnId="{7006BF18-676D-4FD9-8183-BD83643F956C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7006BF18-676D-4FD9-8183-BD83643F956C}" srcId="{A1B8683E-C57C-44AA-A127-4F3B8DA9D216}" destId="{6F7B6DF4-4F67-492D-8A40-49B0305287E4}" srcOrd="0" destOrd="0" parTransId="{58AB1597-CE64-4517-AEBE-2CFB890C3653}" sibTransId="{C58BDCF0-4BED-4289-AC91-1A0CBBE6CFCE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1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8D73F2BE-4624-4F83-8115-89000A43382F}" type="presOf" srcId="{6F7B6DF4-4F67-492D-8A40-49B0305287E4}" destId="{79F4C14D-F75F-4BE4-B00D-8BA99544261F}" srcOrd="0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Kabanets</a:t>
          </a:r>
          <a:r>
            <a:rPr lang="en-US" dirty="0"/>
            <a:t>-Impagliazzo 04]: </a:t>
          </a:r>
          <a:r>
            <a:rPr lang="en-US" dirty="0" err="1"/>
            <a:t>lowerbounds</a:t>
          </a:r>
          <a:r>
            <a:rPr lang="en-US" dirty="0"/>
            <a:t> for VP derandomizes PIT for VP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1F4C556F-CD8F-4A45-BFCC-F5679A456EBA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9372933A-9E58-4013-85AE-F12DCED7DD8D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0B3A978F-83CA-43A4-A1AE-077573349944}" type="parTrans" cxnId="{11F3803A-C9AD-41F9-8B49-9B8F6672A0C0}">
      <dgm:prSet/>
      <dgm:spPr/>
      <dgm:t>
        <a:bodyPr/>
        <a:lstStyle/>
        <a:p>
          <a:endParaRPr lang="en-CA"/>
        </a:p>
      </dgm:t>
    </dgm:pt>
    <dgm:pt modelId="{189C98BA-7128-46AC-8164-E5C0CC185C57}" type="sibTrans" cxnId="{11F3803A-C9AD-41F9-8B49-9B8F6672A0C0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11F3803A-C9AD-41F9-8B49-9B8F6672A0C0}" srcId="{A1B8683E-C57C-44AA-A127-4F3B8DA9D216}" destId="{9372933A-9E58-4013-85AE-F12DCED7DD8D}" srcOrd="1" destOrd="0" parTransId="{0B3A978F-83CA-43A4-A1AE-077573349944}" sibTransId="{189C98BA-7128-46AC-8164-E5C0CC185C57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51AF2FCE-852F-484A-A2FC-CA36DCA116F0}" type="presOf" srcId="{9372933A-9E58-4013-85AE-F12DCED7DD8D}" destId="{79F4C14D-F75F-4BE4-B00D-8BA99544261F}" srcOrd="0" destOrd="1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Kabanets</a:t>
          </a:r>
          <a:r>
            <a:rPr lang="en-US" dirty="0"/>
            <a:t>-Impagliazzo 04]: </a:t>
          </a:r>
          <a:r>
            <a:rPr lang="en-US" dirty="0" err="1"/>
            <a:t>lowerbounds</a:t>
          </a:r>
          <a:r>
            <a:rPr lang="en-US" dirty="0"/>
            <a:t> for VP derandomizes PIT for VP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:r>
                <a:rPr lang="en-CA" i="0">
                  <a:solidFill>
                    <a:schemeClr val="tx1"/>
                  </a:solidFill>
                  <a:latin typeface="Cambria Math" panose="02040503050406030204" pitchFamily="18" charset="0"/>
                </a:rPr>
                <a:t>V𝐴𝐶^0</a:t>
              </a:r>
              <a:endParaRPr lang="en-US" dirty="0"/>
            </a:p>
          </dgm:t>
        </dgm:pt>
      </mc:Fallback>
    </mc:AlternateConten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5472E13F-5A46-4BA6-95C1-CA183CE913E9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DF4380EA-3C9A-45B0-ADFA-F4FB20A49E72}" type="parTrans" cxnId="{B5239AF0-DF68-4A98-990E-06077BEAA672}">
      <dgm:prSet/>
      <dgm:spPr/>
    </dgm:pt>
    <dgm:pt modelId="{D573422B-70F6-4012-9816-B74D1AC1AED1}" type="sibTrans" cxnId="{B5239AF0-DF68-4A98-990E-06077BEAA672}">
      <dgm:prSet/>
      <dgm:spPr/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D8E53B1F-3BD9-49B5-B819-2B7E3391E350}" type="presOf" srcId="{5472E13F-5A46-4BA6-95C1-CA183CE913E9}" destId="{2E267478-EC6A-4DD6-BB6B-582A2566BC12}" srcOrd="0" destOrd="2" presId="urn:microsoft.com/office/officeart/2005/8/layout/list1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B5239AF0-DF68-4A98-990E-06077BEAA672}" srcId="{7F933FBC-59C5-47D0-89F3-C7495E1C8B78}" destId="{5472E13F-5A46-4BA6-95C1-CA183CE913E9}" srcOrd="2" destOrd="0" parTransId="{DF4380EA-3C9A-45B0-ADFA-F4FB20A49E72}" sibTransId="{D573422B-70F6-4012-9816-B74D1AC1AED1}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CFB9D6BE-7165-4D9E-86BB-A75A54F09A18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5472E13F-5A46-4BA6-95C1-CA183CE913E9}">
      <dgm:prSet/>
      <dgm:spPr/>
      <dgm:t>
        <a:bodyPr/>
        <a:lstStyle/>
        <a:p>
          <a:pPr>
            <a:lnSpc>
              <a:spcPct val="150000"/>
            </a:lnSpc>
          </a:pPr>
          <a:endParaRPr lang="en-US" dirty="0"/>
        </a:p>
      </dgm:t>
    </dgm:pt>
    <dgm:pt modelId="{DF4380EA-3C9A-45B0-ADFA-F4FB20A49E72}" type="parTrans" cxnId="{B5239AF0-DF68-4A98-990E-06077BEAA672}">
      <dgm:prSet/>
      <dgm:spPr/>
    </dgm:pt>
    <dgm:pt modelId="{D573422B-70F6-4012-9816-B74D1AC1AED1}" type="sibTrans" cxnId="{B5239AF0-DF68-4A98-990E-06077BEAA672}">
      <dgm:prSet/>
      <dgm:spPr/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D8E53B1F-3BD9-49B5-B819-2B7E3391E350}" type="presOf" srcId="{5472E13F-5A46-4BA6-95C1-CA183CE913E9}" destId="{2E267478-EC6A-4DD6-BB6B-582A2566BC12}" srcOrd="0" destOrd="2" presId="urn:microsoft.com/office/officeart/2005/8/layout/list1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B5239AF0-DF68-4A98-990E-06077BEAA672}" srcId="{7F933FBC-59C5-47D0-89F3-C7495E1C8B78}" destId="{5472E13F-5A46-4BA6-95C1-CA183CE913E9}" srcOrd="2" destOrd="0" parTransId="{DF4380EA-3C9A-45B0-ADFA-F4FB20A49E72}" sibTransId="{D573422B-70F6-4012-9816-B74D1AC1AED1}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Kabanets</a:t>
          </a:r>
          <a:r>
            <a:rPr lang="en-US" dirty="0"/>
            <a:t>-Impagliazzo 04]: </a:t>
          </a:r>
          <a:r>
            <a:rPr lang="en-US" dirty="0" err="1"/>
            <a:t>lowerbounds</a:t>
          </a:r>
          <a:r>
            <a:rPr lang="en-US" dirty="0"/>
            <a:t> for VP derandomized PIT for VP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4C556F-CD8F-4A45-BFCC-F5679A456EBA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[B-Kumar-Ramanathan-Saptharishi-Saraf 25]: </a:t>
              </a:r>
              <a:r>
                <a:rPr lang="en-US" dirty="0" err="1"/>
                <a:t>Subexp</a:t>
              </a:r>
              <a:r>
                <a:rPr lang="en-US" dirty="0"/>
                <a:t> factorization for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1F4C556F-CD8F-4A45-BFCC-F5679A456EBA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[B-Kumar-Ramanathan-Saptharishi-Saraf 25]: </a:t>
              </a:r>
              <a:r>
                <a:rPr lang="en-US" dirty="0" err="1"/>
                <a:t>Subexp</a:t>
              </a:r>
              <a:r>
                <a:rPr lang="en-US" dirty="0"/>
                <a:t> factorization for </a:t>
              </a:r>
              <a:r>
                <a:rPr lang="en-CA" i="0">
                  <a:solidFill>
                    <a:schemeClr val="tx1"/>
                  </a:solidFill>
                  <a:latin typeface="Cambria Math" panose="02040503050406030204" pitchFamily="18" charset="0"/>
                </a:rPr>
                <a:t>V𝐴𝐶^0</a:t>
              </a:r>
              <a:endParaRPr lang="en-US" dirty="0"/>
            </a:p>
          </dgm:t>
        </dgm:pt>
      </mc:Fallback>
    </mc:AlternateConten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:r>
                <a:rPr lang="en-CA" i="0">
                  <a:solidFill>
                    <a:schemeClr val="tx1"/>
                  </a:solidFill>
                  <a:latin typeface="Cambria Math" panose="02040503050406030204" pitchFamily="18" charset="0"/>
                </a:rPr>
                <a:t>V𝐴𝐶^0</a:t>
              </a:r>
              <a:endParaRPr lang="en-US" dirty="0"/>
            </a:p>
          </dgm:t>
        </dgm:pt>
      </mc:Fallback>
    </mc:AlternateConten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1F4C556F-CD8F-4A45-BFCC-F5679A456EBA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dgm:pt modelId="{CFB9D6BE-7165-4D9E-86BB-A75A54F09A18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Kopparty</a:t>
          </a:r>
          <a:r>
            <a:rPr lang="en-US" dirty="0"/>
            <a:t>-Saraf-</a:t>
          </a:r>
          <a:r>
            <a:rPr lang="en-US" dirty="0" err="1"/>
            <a:t>Shpilka</a:t>
          </a:r>
          <a:r>
            <a:rPr lang="en-US" dirty="0"/>
            <a:t> 13]: PIT for VP implies Factorization for VP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[</a:t>
          </a:r>
          <a:r>
            <a:rPr lang="en-US" dirty="0" err="1"/>
            <a:t>Kabanets</a:t>
          </a:r>
          <a:r>
            <a:rPr lang="en-US" dirty="0"/>
            <a:t>-Impagliazzo 04]: </a:t>
          </a:r>
          <a:r>
            <a:rPr lang="en-US" dirty="0" err="1"/>
            <a:t>lowerbounds</a:t>
          </a:r>
          <a:r>
            <a:rPr lang="en-US" dirty="0"/>
            <a:t> for VP derandomized PIT for VP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4C556F-CD8F-4A45-BFCC-F5679A456EBA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[B-Kumar-Ramanathan-Saptharishi-Saraf 25]: </a:t>
              </a:r>
              <a:r>
                <a:rPr lang="en-US" dirty="0" err="1"/>
                <a:t>Subexp</a:t>
              </a:r>
              <a:r>
                <a:rPr lang="en-US" dirty="0"/>
                <a:t> factorization for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1F4C556F-CD8F-4A45-BFCC-F5679A456EBA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[B-Kumar-Ramanathan-Saptharishi-Saraf 25]: </a:t>
              </a:r>
              <a:r>
                <a:rPr lang="en-US" dirty="0" err="1"/>
                <a:t>Subexp</a:t>
              </a:r>
              <a:r>
                <a:rPr lang="en-US" dirty="0"/>
                <a:t> factorization for </a:t>
              </a:r>
              <a:r>
                <a:rPr lang="en-CA" i="0">
                  <a:solidFill>
                    <a:schemeClr val="tx1"/>
                  </a:solidFill>
                  <a:latin typeface="Cambria Math" panose="02040503050406030204" pitchFamily="18" charset="0"/>
                </a:rPr>
                <a:t>V𝐴𝐶^0</a:t>
              </a:r>
              <a:endParaRPr lang="en-US" dirty="0"/>
            </a:p>
          </dgm:t>
        </dgm:pt>
      </mc:Fallback>
    </mc:AlternateConten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CFB9D6BE-7165-4D9E-86BB-A75A54F09A18}">
          <dgm:prSet/>
          <dgm:spPr/>
          <dgm:t>
            <a:bodyPr/>
            <a:lstStyle/>
            <a:p>
              <a:pPr>
                <a:lnSpc>
                  <a:spcPct val="150000"/>
                </a:lnSpc>
              </a:pPr>
              <a:r>
                <a:rPr lang="en-US" dirty="0"/>
                <a:t>[CKS]+[LST] uses hardness to design </a:t>
              </a:r>
              <a:r>
                <a:rPr lang="en-US" dirty="0" err="1"/>
                <a:t>subexp</a:t>
              </a:r>
              <a:r>
                <a:rPr lang="en-US" dirty="0"/>
                <a:t> PIT for </a:t>
              </a:r>
              <a:r>
                <a:rPr lang="en-CA" i="0">
                  <a:solidFill>
                    <a:schemeClr val="tx1"/>
                  </a:solidFill>
                  <a:latin typeface="Cambria Math" panose="02040503050406030204" pitchFamily="18" charset="0"/>
                </a:rPr>
                <a:t>V𝐴𝐶^0</a:t>
              </a:r>
              <a:endParaRPr lang="en-US" dirty="0"/>
            </a:p>
          </dgm:t>
        </dgm:pt>
      </mc:Fallback>
    </mc:AlternateConten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We know better PIT for many restrictive cases, what about factorization?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/>
      <dgm:spPr/>
      <dgm:t>
        <a:bodyPr/>
        <a:lstStyle/>
        <a:p>
          <a:r>
            <a:rPr lang="en-US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/>
      <dgm:spPr/>
      <dgm:t>
        <a:bodyPr/>
        <a:lstStyle/>
        <a:p>
          <a:r>
            <a:rPr lang="en-US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1F4C556F-CD8F-4A45-BFCC-F5679A456EBA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BA8B79AD-FE88-455B-ACE8-834654A4B519}" type="parTrans" cxnId="{A4450B11-E64B-4CC6-A5AA-D8773E2CCC95}">
      <dgm:prSet/>
      <dgm:spPr/>
      <dgm:t>
        <a:bodyPr/>
        <a:lstStyle/>
        <a:p>
          <a:endParaRPr lang="en-CA"/>
        </a:p>
      </dgm:t>
    </dgm:pt>
    <dgm:pt modelId="{71E5D859-9745-4BCE-B3B0-E098B4913376}" type="sibTrans" cxnId="{A4450B11-E64B-4CC6-A5AA-D8773E2CCC95}">
      <dgm:prSet/>
      <dgm:spPr/>
      <dgm:t>
        <a:bodyPr/>
        <a:lstStyle/>
        <a:p>
          <a:endParaRPr lang="en-CA"/>
        </a:p>
      </dgm:t>
    </dgm:pt>
    <dgm:pt modelId="{CFB9D6BE-7165-4D9E-86BB-A75A54F09A18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33B94585-710A-48E6-9A20-8E9C8E06B4B8}" type="parTrans" cxnId="{F2FAE6E9-6CAE-4DD4-844F-AA645BE6095B}">
      <dgm:prSet/>
      <dgm:spPr/>
      <dgm:t>
        <a:bodyPr/>
        <a:lstStyle/>
        <a:p>
          <a:endParaRPr lang="en-CA"/>
        </a:p>
      </dgm:t>
    </dgm:pt>
    <dgm:pt modelId="{A68445C4-7B05-4BF7-A585-23C825DB1694}" type="sibTrans" cxnId="{F2FAE6E9-6CAE-4DD4-844F-AA645BE6095B}">
      <dgm:prSet/>
      <dgm:spPr/>
      <dgm:t>
        <a:bodyPr/>
        <a:lstStyle/>
        <a:p>
          <a:endParaRPr lang="en-CA"/>
        </a:p>
      </dgm:t>
    </dgm:pt>
    <dgm:pt modelId="{4706B588-5F0D-4B0E-BF37-545BDA99CA17}">
      <dgm:prSet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353DFFB8-E460-4281-A0DF-E55881C5AD2E}" type="parTrans" cxnId="{6C53C8D0-8275-45C8-8881-B4A04266E0BA}">
      <dgm:prSet/>
      <dgm:spPr/>
      <dgm:t>
        <a:bodyPr/>
        <a:lstStyle/>
        <a:p>
          <a:endParaRPr lang="en-CA"/>
        </a:p>
      </dgm:t>
    </dgm:pt>
    <dgm:pt modelId="{A642D623-880E-4BD2-AD60-B324BB6D971B}" type="sibTrans" cxnId="{6C53C8D0-8275-45C8-8881-B4A04266E0BA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450B11-E64B-4CC6-A5AA-D8773E2CCC95}" srcId="{7F933FBC-59C5-47D0-89F3-C7495E1C8B78}" destId="{1F4C556F-CD8F-4A45-BFCC-F5679A456EBA}" srcOrd="2" destOrd="0" parTransId="{BA8B79AD-FE88-455B-ACE8-834654A4B519}" sibTransId="{71E5D859-9745-4BCE-B3B0-E098B4913376}"/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1FF48621-83D1-4C40-8697-DCCB420988EE}" type="presOf" srcId="{4706B588-5F0D-4B0E-BF37-545BDA99CA17}" destId="{2E267478-EC6A-4DD6-BB6B-582A2566BC12}" srcOrd="0" destOrd="1" presId="urn:microsoft.com/office/officeart/2005/8/layout/list1"/>
    <dgm:cxn modelId="{7A92E234-C979-4987-BF60-0BF6676DD871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F068213E-C11D-46CC-A873-04942E1C8861}" type="presOf" srcId="{A1B8683E-C57C-44AA-A127-4F3B8DA9D216}" destId="{FF0015DC-9ED4-4892-B9B9-67897AA05446}" srcOrd="0" destOrd="0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7BD56C9B-FE6D-4C20-9427-E1B01A9929B2}" type="presOf" srcId="{8408DD8A-FA1C-4507-91C2-442EDD00E641}" destId="{79F4C14D-F75F-4BE4-B00D-8BA99544261F}" srcOrd="0" destOrd="0" presId="urn:microsoft.com/office/officeart/2005/8/layout/list1"/>
    <dgm:cxn modelId="{31351BAF-6C12-45A7-B9A7-9A1E68D38416}" type="presOf" srcId="{CFB9D6BE-7165-4D9E-86BB-A75A54F09A18}" destId="{79F4C14D-F75F-4BE4-B00D-8BA99544261F}" srcOrd="0" destOrd="1" presId="urn:microsoft.com/office/officeart/2005/8/layout/list1"/>
    <dgm:cxn modelId="{7DAD07B4-D407-42A4-8DD9-7A85EE4353AD}" type="presOf" srcId="{7F933FBC-59C5-47D0-89F3-C7495E1C8B78}" destId="{3ED5F35F-7E86-4239-893A-58C5393A79F3}" srcOrd="1" destOrd="0" presId="urn:microsoft.com/office/officeart/2005/8/layout/list1"/>
    <dgm:cxn modelId="{6C53C8D0-8275-45C8-8881-B4A04266E0BA}" srcId="{7F933FBC-59C5-47D0-89F3-C7495E1C8B78}" destId="{4706B588-5F0D-4B0E-BF37-545BDA99CA17}" srcOrd="1" destOrd="0" parTransId="{353DFFB8-E460-4281-A0DF-E55881C5AD2E}" sibTransId="{A642D623-880E-4BD2-AD60-B324BB6D971B}"/>
    <dgm:cxn modelId="{2B68A1E3-D654-4071-BA45-5F3E2B70F196}" type="presOf" srcId="{1F4C556F-CD8F-4A45-BFCC-F5679A456EBA}" destId="{2E267478-EC6A-4DD6-BB6B-582A2566BC12}" srcOrd="0" destOrd="2" presId="urn:microsoft.com/office/officeart/2005/8/layout/list1"/>
    <dgm:cxn modelId="{F2FAE6E9-6CAE-4DD4-844F-AA645BE6095B}" srcId="{A1B8683E-C57C-44AA-A127-4F3B8DA9D216}" destId="{CFB9D6BE-7165-4D9E-86BB-A75A54F09A18}" srcOrd="1" destOrd="0" parTransId="{33B94585-710A-48E6-9A20-8E9C8E06B4B8}" sibTransId="{A68445C4-7B05-4BF7-A585-23C825DB1694}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EA0922F6-8F60-4A45-B392-C9F557C90400}" type="presOf" srcId="{A96DF5F8-059F-409A-BEE3-D551CCBC27AB}" destId="{2E267478-EC6A-4DD6-BB6B-582A2566BC12}" srcOrd="0" destOrd="0" presId="urn:microsoft.com/office/officeart/2005/8/layout/list1"/>
    <dgm:cxn modelId="{026E56F6-A07D-494C-ABD0-DE82E5A068E7}" type="presOf" srcId="{A1B8683E-C57C-44AA-A127-4F3B8DA9D216}" destId="{73F6EDC6-8D57-40F2-AC40-9DAAD7920944}" srcOrd="1" destOrd="0" presId="urn:microsoft.com/office/officeart/2005/8/layout/list1"/>
    <dgm:cxn modelId="{632267A1-362D-4B9D-A725-33E3015CA683}" type="presParOf" srcId="{EA6D495B-1548-4378-8CEA-38DF76EF9512}" destId="{ECC3DCA8-2D5D-45FD-A348-E8E28ED377E6}" srcOrd="0" destOrd="0" presId="urn:microsoft.com/office/officeart/2005/8/layout/list1"/>
    <dgm:cxn modelId="{3153F37E-2476-4AFE-9C5E-01FB0F0C039E}" type="presParOf" srcId="{ECC3DCA8-2D5D-45FD-A348-E8E28ED377E6}" destId="{CA8CBD8E-E9BB-48DF-96F8-84815F699DCF}" srcOrd="0" destOrd="0" presId="urn:microsoft.com/office/officeart/2005/8/layout/list1"/>
    <dgm:cxn modelId="{3FDD5E8F-F420-403A-816F-723F3DE21827}" type="presParOf" srcId="{ECC3DCA8-2D5D-45FD-A348-E8E28ED377E6}" destId="{3ED5F35F-7E86-4239-893A-58C5393A79F3}" srcOrd="1" destOrd="0" presId="urn:microsoft.com/office/officeart/2005/8/layout/list1"/>
    <dgm:cxn modelId="{0BE428CA-A041-4C06-A2F3-EAD743EB15C5}" type="presParOf" srcId="{EA6D495B-1548-4378-8CEA-38DF76EF9512}" destId="{6645DC00-EE4F-4B8E-98CE-67FAD65F8AE8}" srcOrd="1" destOrd="0" presId="urn:microsoft.com/office/officeart/2005/8/layout/list1"/>
    <dgm:cxn modelId="{6750B679-7CD3-4CF0-BC61-209B340EAF07}" type="presParOf" srcId="{EA6D495B-1548-4378-8CEA-38DF76EF9512}" destId="{2E267478-EC6A-4DD6-BB6B-582A2566BC12}" srcOrd="2" destOrd="0" presId="urn:microsoft.com/office/officeart/2005/8/layout/list1"/>
    <dgm:cxn modelId="{938076F3-F0D3-4885-8BF8-13C2F24A2E08}" type="presParOf" srcId="{EA6D495B-1548-4378-8CEA-38DF76EF9512}" destId="{BEDDCF37-FEAD-40B4-B97D-9E078B398E93}" srcOrd="3" destOrd="0" presId="urn:microsoft.com/office/officeart/2005/8/layout/list1"/>
    <dgm:cxn modelId="{FA019173-4659-4212-ADF3-A40C682ED8C6}" type="presParOf" srcId="{EA6D495B-1548-4378-8CEA-38DF76EF9512}" destId="{0069FF26-27BB-47A8-80DC-238C040FC7A4}" srcOrd="4" destOrd="0" presId="urn:microsoft.com/office/officeart/2005/8/layout/list1"/>
    <dgm:cxn modelId="{928B67EF-2B2A-4DE6-A669-43A6B5171364}" type="presParOf" srcId="{0069FF26-27BB-47A8-80DC-238C040FC7A4}" destId="{FF0015DC-9ED4-4892-B9B9-67897AA05446}" srcOrd="0" destOrd="0" presId="urn:microsoft.com/office/officeart/2005/8/layout/list1"/>
    <dgm:cxn modelId="{38A0D307-2BFE-488A-8CDA-6896584DE689}" type="presParOf" srcId="{0069FF26-27BB-47A8-80DC-238C040FC7A4}" destId="{73F6EDC6-8D57-40F2-AC40-9DAAD7920944}" srcOrd="1" destOrd="0" presId="urn:microsoft.com/office/officeart/2005/8/layout/list1"/>
    <dgm:cxn modelId="{8194E811-3954-48B9-966D-DA051E299962}" type="presParOf" srcId="{EA6D495B-1548-4378-8CEA-38DF76EF9512}" destId="{08997763-DA5A-4B49-8019-F775AB3976BA}" srcOrd="5" destOrd="0" presId="urn:microsoft.com/office/officeart/2005/8/layout/list1"/>
    <dgm:cxn modelId="{2834427A-8283-492A-88BB-883E6A57241E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46052B-EC5C-4EBB-BEA8-28231B028A8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ABB1A0-A6E6-4941-B907-0747412B44FC}">
      <dgm:prSet phldrT="[Text]" phldr="0"/>
      <dgm:spPr>
        <a:solidFill>
          <a:schemeClr val="tx1"/>
        </a:solidFill>
      </dgm:spPr>
      <dgm:t>
        <a:bodyPr/>
        <a:lstStyle/>
        <a:p>
          <a:r>
            <a:rPr lang="en-CA" dirty="0"/>
            <a:t>Our Result</a:t>
          </a:r>
        </a:p>
      </dgm:t>
    </dgm:pt>
    <dgm:pt modelId="{19B9A218-6975-4807-B6BD-842FBE4B4769}" type="parTrans" cxnId="{F74DE5FC-3D4D-4AEC-B2D3-9AFAA248D6C0}">
      <dgm:prSet/>
      <dgm:spPr/>
      <dgm:t>
        <a:bodyPr/>
        <a:lstStyle/>
        <a:p>
          <a:endParaRPr lang="en-CA"/>
        </a:p>
      </dgm:t>
    </dgm:pt>
    <dgm:pt modelId="{CAF0FFE6-4C6A-4485-8804-B67AA3745FC9}" type="sibTrans" cxnId="{F74DE5FC-3D4D-4AEC-B2D3-9AFAA248D6C0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46619E51-4ADF-4D65-8F8D-EE558BD66266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VF and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sz="200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sz="200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r>
                <a:rPr lang="en-CA" sz="2000" dirty="0">
                  <a:solidFill>
                    <a:schemeClr val="bg1"/>
                  </a:solidFill>
                </a:rPr>
                <a:t> closed under factorization </a:t>
              </a:r>
              <a:endParaRPr lang="en-CA" sz="2000" dirty="0"/>
            </a:p>
          </dgm:t>
        </dgm:pt>
      </mc:Choice>
      <mc:Fallback xmlns="">
        <dgm:pt modelId="{46619E51-4ADF-4D65-8F8D-EE558BD66266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VF and </a:t>
              </a:r>
              <a:r>
                <a:rPr lang="en-CA" sz="2000" i="0">
                  <a:solidFill>
                    <a:schemeClr val="bg1"/>
                  </a:solidFill>
                  <a:latin typeface="Cambria Math" panose="02040503050406030204" pitchFamily="18" charset="0"/>
                </a:rPr>
                <a:t>V𝐴𝐶^0</a:t>
              </a:r>
              <a:r>
                <a:rPr lang="en-CA" sz="2000" dirty="0">
                  <a:solidFill>
                    <a:schemeClr val="bg1"/>
                  </a:solidFill>
                </a:rPr>
                <a:t> closed under factorization </a:t>
              </a:r>
              <a:endParaRPr lang="en-CA" sz="2000" dirty="0"/>
            </a:p>
          </dgm:t>
        </dgm:pt>
      </mc:Fallback>
    </mc:AlternateContent>
    <dgm:pt modelId="{71B57F23-7C47-4016-B6C3-B4C99ED391E4}" type="parTrans" cxnId="{C5E93582-CF13-424F-AC3B-68576957A8E3}">
      <dgm:prSet/>
      <dgm:spPr/>
      <dgm:t>
        <a:bodyPr/>
        <a:lstStyle/>
        <a:p>
          <a:endParaRPr lang="en-CA"/>
        </a:p>
      </dgm:t>
    </dgm:pt>
    <dgm:pt modelId="{7FDCF374-AC4A-4E2D-A74A-E9ED2846BB4E}" type="sibTrans" cxnId="{C5E93582-CF13-424F-AC3B-68576957A8E3}">
      <dgm:prSet/>
      <dgm:spPr/>
      <dgm:t>
        <a:bodyPr/>
        <a:lstStyle/>
        <a:p>
          <a:endParaRPr lang="en-CA"/>
        </a:p>
      </dgm:t>
    </dgm:pt>
    <dgm:pt modelId="{F4A5BBAF-76ED-418F-B080-8E4A105358D5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Single unified proof of all closure results </a:t>
          </a:r>
        </a:p>
      </dgm:t>
    </dgm:pt>
    <dgm:pt modelId="{513466CA-7565-44E4-9F5E-9422D42B90AC}" type="parTrans" cxnId="{40E35A08-9AFA-4700-A181-B7978B3AEE27}">
      <dgm:prSet/>
      <dgm:spPr/>
      <dgm:t>
        <a:bodyPr/>
        <a:lstStyle/>
        <a:p>
          <a:endParaRPr lang="en-CA"/>
        </a:p>
      </dgm:t>
    </dgm:pt>
    <dgm:pt modelId="{39A377B3-F494-4626-9E6C-074E74BE8ACA}" type="sibTrans" cxnId="{40E35A08-9AFA-4700-A181-B7978B3AEE27}">
      <dgm:prSet/>
      <dgm:spPr/>
      <dgm:t>
        <a:bodyPr/>
        <a:lstStyle/>
        <a:p>
          <a:endParaRPr lang="en-CA"/>
        </a:p>
      </dgm:t>
    </dgm:pt>
    <dgm:pt modelId="{71A94CBA-7C7F-4FFB-A2BE-CDC3F6DBD920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Efficient PIT implies efficient factorization</a:t>
          </a:r>
        </a:p>
      </dgm:t>
    </dgm:pt>
    <dgm:pt modelId="{2438462C-6D4C-4724-9B4E-A8EAC640B865}" type="parTrans" cxnId="{EED4EDFF-FFA7-45AC-B56F-5B1C70FA24E5}">
      <dgm:prSet/>
      <dgm:spPr/>
      <dgm:t>
        <a:bodyPr/>
        <a:lstStyle/>
        <a:p>
          <a:endParaRPr lang="en-CA"/>
        </a:p>
      </dgm:t>
    </dgm:pt>
    <dgm:pt modelId="{7E8D7C1F-80E6-47EA-91B7-32E59A5DC62D}" type="sibTrans" cxnId="{EED4EDFF-FFA7-45AC-B56F-5B1C70FA24E5}">
      <dgm:prSet/>
      <dgm:spPr/>
      <dgm:t>
        <a:bodyPr/>
        <a:lstStyle/>
        <a:p>
          <a:endParaRPr lang="en-CA"/>
        </a:p>
      </dgm:t>
    </dgm:pt>
    <dgm:pt modelId="{DD87327C-03AD-4790-9965-E7D87CC1EAEB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Parallel algorithms for GCD computation over arbitrary (large enough) fields</a:t>
          </a:r>
        </a:p>
      </dgm:t>
    </dgm:pt>
    <dgm:pt modelId="{C18C816C-DA21-4EA0-B379-FD1EB1A33FEB}" type="parTrans" cxnId="{742DA085-4110-4827-ACD1-6EDF2577F098}">
      <dgm:prSet/>
      <dgm:spPr/>
      <dgm:t>
        <a:bodyPr/>
        <a:lstStyle/>
        <a:p>
          <a:endParaRPr lang="en-CA"/>
        </a:p>
      </dgm:t>
    </dgm:pt>
    <dgm:pt modelId="{E189072C-88E0-4C6F-B6EA-4F54B5D0AED4}" type="sibTrans" cxnId="{742DA085-4110-4827-ACD1-6EDF2577F098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0BCE17B-A8EC-48D5-BF36-EFC013F6E015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Subexponential factorization and irreducibility testing for Sparse and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sz="200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lang="en-CA" sz="2000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𝐴</m:t>
                  </m:r>
                  <m:sSup>
                    <m:sSupPr>
                      <m:ctrlP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e>
                    <m:sup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</m:oMath>
              </a14:m>
              <a:r>
                <a:rPr lang="en-CA" sz="2000" dirty="0"/>
                <a:t> polynomials</a:t>
              </a:r>
            </a:p>
          </dgm:t>
        </dgm:pt>
      </mc:Choice>
      <mc:Fallback xmlns="">
        <dgm:pt modelId="{F0BCE17B-A8EC-48D5-BF36-EFC013F6E015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Subexponential factorization and irreducibility testing for Sparse and </a:t>
              </a:r>
              <a:r>
                <a:rPr lang="en-CA" sz="2000" i="0">
                  <a:solidFill>
                    <a:schemeClr val="bg1"/>
                  </a:solidFill>
                  <a:latin typeface="Cambria Math" panose="02040503050406030204" pitchFamily="18" charset="0"/>
                </a:rPr>
                <a:t>V𝐴𝐶^0</a:t>
              </a:r>
              <a:r>
                <a:rPr lang="en-CA" sz="2000" dirty="0"/>
                <a:t> polynomials</a:t>
              </a:r>
            </a:p>
          </dgm:t>
        </dgm:pt>
      </mc:Fallback>
    </mc:AlternateContent>
    <dgm:pt modelId="{1E3CC601-0D12-4E9F-8B2D-3BBCF83FE1D0}" type="parTrans" cxnId="{A8256D33-61B0-4B40-96D5-1B1A70CB8B1A}">
      <dgm:prSet/>
      <dgm:spPr/>
      <dgm:t>
        <a:bodyPr/>
        <a:lstStyle/>
        <a:p>
          <a:endParaRPr lang="en-CA"/>
        </a:p>
      </dgm:t>
    </dgm:pt>
    <dgm:pt modelId="{7CCDE87D-098C-45AB-980D-979A7CA5A660}" type="sibTrans" cxnId="{A8256D33-61B0-4B40-96D5-1B1A70CB8B1A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FB5819-F794-4E48-B5D3-9E07A434C24A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Factors of Sparse polynomials has depth 6 circuit (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sz="2000" b="0" i="1" smtClean="0">
                      <a:latin typeface="Cambria Math" panose="02040503050406030204" pitchFamily="18" charset="0"/>
                    </a:rPr>
                    <m:t>ΣΠΣ</m:t>
                  </m:r>
                  <m:r>
                    <a:rPr lang="en-CA" sz="2000" b="0" i="1" smtClean="0">
                      <a:latin typeface="Cambria Math" panose="02040503050406030204" pitchFamily="18" charset="0"/>
                    </a:rPr>
                    <m:t>∧</m:t>
                  </m:r>
                  <m:r>
                    <m:rPr>
                      <m:sty m:val="p"/>
                    </m:rPr>
                    <a:rPr lang="en-CA" sz="2000" b="0" i="1" smtClean="0">
                      <a:latin typeface="Cambria Math" panose="02040503050406030204" pitchFamily="18" charset="0"/>
                    </a:rPr>
                    <m:t>ΣΠ</m:t>
                  </m:r>
                </m:oMath>
              </a14:m>
              <a:r>
                <a:rPr lang="en-CA" sz="2000" dirty="0"/>
                <a:t>)</a:t>
              </a:r>
            </a:p>
          </dgm:t>
        </dgm:pt>
      </mc:Choice>
      <mc:Fallback xmlns="">
        <dgm:pt modelId="{C1FB5819-F794-4E48-B5D3-9E07A434C24A}">
          <dgm:prSet phldrT="[Text]" phldr="0" custT="1"/>
          <dgm:spPr>
            <a:solidFill>
              <a:schemeClr val="tx1">
                <a:lumMod val="85000"/>
                <a:lumOff val="15000"/>
              </a:schemeClr>
            </a:solidFill>
          </dgm:spPr>
          <dgm:t>
            <a:bodyPr/>
            <a:lstStyle/>
            <a:p>
              <a:r>
                <a:rPr lang="en-CA" sz="2000" dirty="0"/>
                <a:t>Factors of Sparse polynomials has depth 6 circuit (</a:t>
              </a:r>
              <a:r>
                <a:rPr lang="en-CA" sz="2000" b="0" i="0">
                  <a:latin typeface="Cambria Math" panose="02040503050406030204" pitchFamily="18" charset="0"/>
                </a:rPr>
                <a:t>ΣΠΣ∧ΣΠ</a:t>
              </a:r>
              <a:r>
                <a:rPr lang="en-CA" sz="2000" dirty="0"/>
                <a:t>)</a:t>
              </a:r>
            </a:p>
          </dgm:t>
        </dgm:pt>
      </mc:Fallback>
    </mc:AlternateContent>
    <dgm:pt modelId="{D2F07343-8998-4CB0-B802-24A853F2D438}" type="parTrans" cxnId="{D29C964D-2060-4C65-878C-74B55FB5B89E}">
      <dgm:prSet/>
      <dgm:spPr/>
      <dgm:t>
        <a:bodyPr/>
        <a:lstStyle/>
        <a:p>
          <a:endParaRPr lang="en-CA"/>
        </a:p>
      </dgm:t>
    </dgm:pt>
    <dgm:pt modelId="{F8A776FF-A773-4FED-BE6B-D6DB03B3CB02}" type="sibTrans" cxnId="{D29C964D-2060-4C65-878C-74B55FB5B89E}">
      <dgm:prSet/>
      <dgm:spPr/>
      <dgm:t>
        <a:bodyPr/>
        <a:lstStyle/>
        <a:p>
          <a:endParaRPr lang="en-CA"/>
        </a:p>
      </dgm:t>
    </dgm:pt>
    <dgm:pt modelId="{1A7A47AD-5C79-431A-BE0B-326C581BB41B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Poly size approximations for low degree factors for exponential degree polynomials </a:t>
          </a:r>
        </a:p>
      </dgm:t>
    </dgm:pt>
    <dgm:pt modelId="{F64A5077-0C82-440F-99D6-20447F5EDEF4}" type="parTrans" cxnId="{15F24559-374B-4E4A-8696-BB9A9117F645}">
      <dgm:prSet/>
      <dgm:spPr/>
      <dgm:t>
        <a:bodyPr/>
        <a:lstStyle/>
        <a:p>
          <a:endParaRPr lang="en-CA"/>
        </a:p>
      </dgm:t>
    </dgm:pt>
    <dgm:pt modelId="{AE797950-0395-4AC6-BDE8-349A2BD814EE}" type="sibTrans" cxnId="{15F24559-374B-4E4A-8696-BB9A9117F645}">
      <dgm:prSet/>
      <dgm:spPr/>
      <dgm:t>
        <a:bodyPr/>
        <a:lstStyle/>
        <a:p>
          <a:endParaRPr lang="en-CA"/>
        </a:p>
      </dgm:t>
    </dgm:pt>
    <dgm:pt modelId="{69EF2A49-92CC-4804-9495-698B51233520}" type="pres">
      <dgm:prSet presAssocID="{3046052B-EC5C-4EBB-BEA8-28231B028A8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974FA1-D4D6-4B87-BF9C-70926550DB64}" type="pres">
      <dgm:prSet presAssocID="{ABABB1A0-A6E6-4941-B907-0747412B44FC}" presName="root1" presStyleCnt="0"/>
      <dgm:spPr/>
    </dgm:pt>
    <dgm:pt modelId="{BDA2BF41-330B-45FC-8B58-68EEB984F016}" type="pres">
      <dgm:prSet presAssocID="{ABABB1A0-A6E6-4941-B907-0747412B44FC}" presName="LevelOneTextNode" presStyleLbl="node0" presStyleIdx="0" presStyleCnt="1">
        <dgm:presLayoutVars>
          <dgm:chPref val="3"/>
        </dgm:presLayoutVars>
      </dgm:prSet>
      <dgm:spPr/>
    </dgm:pt>
    <dgm:pt modelId="{78092D38-F985-4FC2-ADF8-7A0568019465}" type="pres">
      <dgm:prSet presAssocID="{ABABB1A0-A6E6-4941-B907-0747412B44FC}" presName="level2hierChild" presStyleCnt="0"/>
      <dgm:spPr/>
    </dgm:pt>
    <dgm:pt modelId="{9B20C205-078C-4726-87E2-B7B961C49CCD}" type="pres">
      <dgm:prSet presAssocID="{71B57F23-7C47-4016-B6C3-B4C99ED391E4}" presName="conn2-1" presStyleLbl="parChTrans1D2" presStyleIdx="0" presStyleCnt="5"/>
      <dgm:spPr/>
    </dgm:pt>
    <dgm:pt modelId="{03B892E0-404C-4E42-BAA3-9AAE555BC373}" type="pres">
      <dgm:prSet presAssocID="{71B57F23-7C47-4016-B6C3-B4C99ED391E4}" presName="connTx" presStyleLbl="parChTrans1D2" presStyleIdx="0" presStyleCnt="5"/>
      <dgm:spPr/>
    </dgm:pt>
    <dgm:pt modelId="{205DC685-8C2D-4C6A-8B89-34493B4092A7}" type="pres">
      <dgm:prSet presAssocID="{46619E51-4ADF-4D65-8F8D-EE558BD66266}" presName="root2" presStyleCnt="0"/>
      <dgm:spPr/>
    </dgm:pt>
    <dgm:pt modelId="{20A4D2D5-92D4-4E56-900E-E10032A3E98D}" type="pres">
      <dgm:prSet presAssocID="{46619E51-4ADF-4D65-8F8D-EE558BD66266}" presName="LevelTwoTextNode" presStyleLbl="node2" presStyleIdx="0" presStyleCnt="5" custScaleY="67915">
        <dgm:presLayoutVars>
          <dgm:chPref val="3"/>
        </dgm:presLayoutVars>
      </dgm:prSet>
      <dgm:spPr/>
    </dgm:pt>
    <dgm:pt modelId="{D49C0D0C-63D7-4380-A4AC-06F2945A7815}" type="pres">
      <dgm:prSet presAssocID="{46619E51-4ADF-4D65-8F8D-EE558BD66266}" presName="level3hierChild" presStyleCnt="0"/>
      <dgm:spPr/>
    </dgm:pt>
    <dgm:pt modelId="{BB3D514A-1339-4952-95A0-F885C643A97E}" type="pres">
      <dgm:prSet presAssocID="{D2F07343-8998-4CB0-B802-24A853F2D438}" presName="conn2-1" presStyleLbl="parChTrans1D3" presStyleIdx="0" presStyleCnt="2"/>
      <dgm:spPr/>
    </dgm:pt>
    <dgm:pt modelId="{7BE6033A-F6C1-477E-9F49-3936C81A2D3B}" type="pres">
      <dgm:prSet presAssocID="{D2F07343-8998-4CB0-B802-24A853F2D438}" presName="connTx" presStyleLbl="parChTrans1D3" presStyleIdx="0" presStyleCnt="2"/>
      <dgm:spPr/>
    </dgm:pt>
    <dgm:pt modelId="{BDEE055F-949D-4864-A5FE-6E04A0942A0D}" type="pres">
      <dgm:prSet presAssocID="{C1FB5819-F794-4E48-B5D3-9E07A434C24A}" presName="root2" presStyleCnt="0"/>
      <dgm:spPr/>
    </dgm:pt>
    <dgm:pt modelId="{1BA4C6A6-8C29-4DE9-9726-34EF3F185E50}" type="pres">
      <dgm:prSet presAssocID="{C1FB5819-F794-4E48-B5D3-9E07A434C24A}" presName="LevelTwoTextNode" presStyleLbl="node3" presStyleIdx="0" presStyleCnt="2">
        <dgm:presLayoutVars>
          <dgm:chPref val="3"/>
        </dgm:presLayoutVars>
      </dgm:prSet>
      <dgm:spPr/>
    </dgm:pt>
    <dgm:pt modelId="{74B04556-305B-47E1-88CB-F78A45524A27}" type="pres">
      <dgm:prSet presAssocID="{C1FB5819-F794-4E48-B5D3-9E07A434C24A}" presName="level3hierChild" presStyleCnt="0"/>
      <dgm:spPr/>
    </dgm:pt>
    <dgm:pt modelId="{350CCA32-D876-4654-A979-F5562BE2AF42}" type="pres">
      <dgm:prSet presAssocID="{513466CA-7565-44E4-9F5E-9422D42B90AC}" presName="conn2-1" presStyleLbl="parChTrans1D2" presStyleIdx="1" presStyleCnt="5"/>
      <dgm:spPr/>
    </dgm:pt>
    <dgm:pt modelId="{98F984A2-0BEB-4D47-A5A8-B5A4A7497720}" type="pres">
      <dgm:prSet presAssocID="{513466CA-7565-44E4-9F5E-9422D42B90AC}" presName="connTx" presStyleLbl="parChTrans1D2" presStyleIdx="1" presStyleCnt="5"/>
      <dgm:spPr/>
    </dgm:pt>
    <dgm:pt modelId="{4A6B129D-DC87-41BE-BA29-67CFF89117F0}" type="pres">
      <dgm:prSet presAssocID="{F4A5BBAF-76ED-418F-B080-8E4A105358D5}" presName="root2" presStyleCnt="0"/>
      <dgm:spPr/>
    </dgm:pt>
    <dgm:pt modelId="{46740CC7-D10D-496F-B9A7-ACFF736566ED}" type="pres">
      <dgm:prSet presAssocID="{F4A5BBAF-76ED-418F-B080-8E4A105358D5}" presName="LevelTwoTextNode" presStyleLbl="node2" presStyleIdx="1" presStyleCnt="5" custScaleY="60741">
        <dgm:presLayoutVars>
          <dgm:chPref val="3"/>
        </dgm:presLayoutVars>
      </dgm:prSet>
      <dgm:spPr/>
    </dgm:pt>
    <dgm:pt modelId="{857CCE5D-106E-44B1-A380-1937DFD492EC}" type="pres">
      <dgm:prSet presAssocID="{F4A5BBAF-76ED-418F-B080-8E4A105358D5}" presName="level3hierChild" presStyleCnt="0"/>
      <dgm:spPr/>
    </dgm:pt>
    <dgm:pt modelId="{59D728E2-5751-45B4-8449-598469F07F3B}" type="pres">
      <dgm:prSet presAssocID="{2438462C-6D4C-4724-9B4E-A8EAC640B865}" presName="conn2-1" presStyleLbl="parChTrans1D2" presStyleIdx="2" presStyleCnt="5"/>
      <dgm:spPr/>
    </dgm:pt>
    <dgm:pt modelId="{2E3C6D1D-924D-43B5-B98D-B9E593C2E1FA}" type="pres">
      <dgm:prSet presAssocID="{2438462C-6D4C-4724-9B4E-A8EAC640B865}" presName="connTx" presStyleLbl="parChTrans1D2" presStyleIdx="2" presStyleCnt="5"/>
      <dgm:spPr/>
    </dgm:pt>
    <dgm:pt modelId="{72D59576-ED34-4BCA-BB03-47B9F2E77526}" type="pres">
      <dgm:prSet presAssocID="{71A94CBA-7C7F-4FFB-A2BE-CDC3F6DBD920}" presName="root2" presStyleCnt="0"/>
      <dgm:spPr/>
    </dgm:pt>
    <dgm:pt modelId="{6C450873-368B-49D7-B557-A25E34D43377}" type="pres">
      <dgm:prSet presAssocID="{71A94CBA-7C7F-4FFB-A2BE-CDC3F6DBD920}" presName="LevelTwoTextNode" presStyleLbl="node2" presStyleIdx="2" presStyleCnt="5" custScaleY="70723">
        <dgm:presLayoutVars>
          <dgm:chPref val="3"/>
        </dgm:presLayoutVars>
      </dgm:prSet>
      <dgm:spPr/>
    </dgm:pt>
    <dgm:pt modelId="{BEE696C4-3E44-481D-A850-4E791CF087C6}" type="pres">
      <dgm:prSet presAssocID="{71A94CBA-7C7F-4FFB-A2BE-CDC3F6DBD920}" presName="level3hierChild" presStyleCnt="0"/>
      <dgm:spPr/>
    </dgm:pt>
    <dgm:pt modelId="{E1CC0779-AA36-4249-BB11-DE120A73D635}" type="pres">
      <dgm:prSet presAssocID="{1E3CC601-0D12-4E9F-8B2D-3BBCF83FE1D0}" presName="conn2-1" presStyleLbl="parChTrans1D3" presStyleIdx="1" presStyleCnt="2"/>
      <dgm:spPr/>
    </dgm:pt>
    <dgm:pt modelId="{CAE6DE45-7136-48B2-BD16-9E9BB31F7A12}" type="pres">
      <dgm:prSet presAssocID="{1E3CC601-0D12-4E9F-8B2D-3BBCF83FE1D0}" presName="connTx" presStyleLbl="parChTrans1D3" presStyleIdx="1" presStyleCnt="2"/>
      <dgm:spPr/>
    </dgm:pt>
    <dgm:pt modelId="{7A31DD24-6AEE-46B6-B35A-10950342AF0C}" type="pres">
      <dgm:prSet presAssocID="{F0BCE17B-A8EC-48D5-BF36-EFC013F6E015}" presName="root2" presStyleCnt="0"/>
      <dgm:spPr/>
    </dgm:pt>
    <dgm:pt modelId="{164EA836-6F56-454C-9AE4-4FE39FC6F381}" type="pres">
      <dgm:prSet presAssocID="{F0BCE17B-A8EC-48D5-BF36-EFC013F6E015}" presName="LevelTwoTextNode" presStyleLbl="node3" presStyleIdx="1" presStyleCnt="2" custScaleY="158465">
        <dgm:presLayoutVars>
          <dgm:chPref val="3"/>
        </dgm:presLayoutVars>
      </dgm:prSet>
      <dgm:spPr/>
    </dgm:pt>
    <dgm:pt modelId="{B90E20BF-3CAA-4D87-833C-FCE52AE8B9E8}" type="pres">
      <dgm:prSet presAssocID="{F0BCE17B-A8EC-48D5-BF36-EFC013F6E015}" presName="level3hierChild" presStyleCnt="0"/>
      <dgm:spPr/>
    </dgm:pt>
    <dgm:pt modelId="{A21762EC-C220-4CC8-8EB5-8D19F874133E}" type="pres">
      <dgm:prSet presAssocID="{C18C816C-DA21-4EA0-B379-FD1EB1A33FEB}" presName="conn2-1" presStyleLbl="parChTrans1D2" presStyleIdx="3" presStyleCnt="5"/>
      <dgm:spPr/>
    </dgm:pt>
    <dgm:pt modelId="{3FFE09F2-AFD0-496A-B213-704C61E0F291}" type="pres">
      <dgm:prSet presAssocID="{C18C816C-DA21-4EA0-B379-FD1EB1A33FEB}" presName="connTx" presStyleLbl="parChTrans1D2" presStyleIdx="3" presStyleCnt="5"/>
      <dgm:spPr/>
    </dgm:pt>
    <dgm:pt modelId="{EDD9D47D-9F43-4C51-8E76-CC178E25D19D}" type="pres">
      <dgm:prSet presAssocID="{DD87327C-03AD-4790-9965-E7D87CC1EAEB}" presName="root2" presStyleCnt="0"/>
      <dgm:spPr/>
    </dgm:pt>
    <dgm:pt modelId="{81931B13-9010-4356-B335-5464AF9E8AFE}" type="pres">
      <dgm:prSet presAssocID="{DD87327C-03AD-4790-9965-E7D87CC1EAEB}" presName="LevelTwoTextNode" presStyleLbl="node2" presStyleIdx="3" presStyleCnt="5">
        <dgm:presLayoutVars>
          <dgm:chPref val="3"/>
        </dgm:presLayoutVars>
      </dgm:prSet>
      <dgm:spPr/>
    </dgm:pt>
    <dgm:pt modelId="{DC1FEACE-AC2F-4E46-B132-C31D9CE93941}" type="pres">
      <dgm:prSet presAssocID="{DD87327C-03AD-4790-9965-E7D87CC1EAEB}" presName="level3hierChild" presStyleCnt="0"/>
      <dgm:spPr/>
    </dgm:pt>
    <dgm:pt modelId="{F51958CA-4F0A-47C8-859D-BACF932EB353}" type="pres">
      <dgm:prSet presAssocID="{F64A5077-0C82-440F-99D6-20447F5EDEF4}" presName="conn2-1" presStyleLbl="parChTrans1D2" presStyleIdx="4" presStyleCnt="5"/>
      <dgm:spPr/>
    </dgm:pt>
    <dgm:pt modelId="{D49FF812-5261-4A8B-802D-F3B489DABBBC}" type="pres">
      <dgm:prSet presAssocID="{F64A5077-0C82-440F-99D6-20447F5EDEF4}" presName="connTx" presStyleLbl="parChTrans1D2" presStyleIdx="4" presStyleCnt="5"/>
      <dgm:spPr/>
    </dgm:pt>
    <dgm:pt modelId="{1848E44F-5D0C-4A3D-AA06-BA9D72C451F9}" type="pres">
      <dgm:prSet presAssocID="{1A7A47AD-5C79-431A-BE0B-326C581BB41B}" presName="root2" presStyleCnt="0"/>
      <dgm:spPr/>
    </dgm:pt>
    <dgm:pt modelId="{B4CA17D0-88AE-404B-9C5C-B48C2B244E4B}" type="pres">
      <dgm:prSet presAssocID="{1A7A47AD-5C79-431A-BE0B-326C581BB41B}" presName="LevelTwoTextNode" presStyleLbl="node2" presStyleIdx="4" presStyleCnt="5" custScaleY="131028">
        <dgm:presLayoutVars>
          <dgm:chPref val="3"/>
        </dgm:presLayoutVars>
      </dgm:prSet>
      <dgm:spPr/>
    </dgm:pt>
    <dgm:pt modelId="{7D2619A0-E499-4890-93F9-C4CC9086F64D}" type="pres">
      <dgm:prSet presAssocID="{1A7A47AD-5C79-431A-BE0B-326C581BB41B}" presName="level3hierChild" presStyleCnt="0"/>
      <dgm:spPr/>
    </dgm:pt>
  </dgm:ptLst>
  <dgm:cxnLst>
    <dgm:cxn modelId="{7FBA3403-82AD-48CB-98DA-E3F27530F7D7}" type="presOf" srcId="{C18C816C-DA21-4EA0-B379-FD1EB1A33FEB}" destId="{A21762EC-C220-4CC8-8EB5-8D19F874133E}" srcOrd="0" destOrd="0" presId="urn:microsoft.com/office/officeart/2008/layout/HorizontalMultiLevelHierarchy"/>
    <dgm:cxn modelId="{A46EA203-B082-45EC-B113-425E1C559E87}" type="presOf" srcId="{513466CA-7565-44E4-9F5E-9422D42B90AC}" destId="{350CCA32-D876-4654-A979-F5562BE2AF42}" srcOrd="0" destOrd="0" presId="urn:microsoft.com/office/officeart/2008/layout/HorizontalMultiLevelHierarchy"/>
    <dgm:cxn modelId="{8A5DFF03-BBF1-45B1-9FF8-92B77A4561CF}" type="presOf" srcId="{71A94CBA-7C7F-4FFB-A2BE-CDC3F6DBD920}" destId="{6C450873-368B-49D7-B557-A25E34D43377}" srcOrd="0" destOrd="0" presId="urn:microsoft.com/office/officeart/2008/layout/HorizontalMultiLevelHierarchy"/>
    <dgm:cxn modelId="{2F079F07-A74E-4E2E-BBE1-8851047B6EB8}" type="presOf" srcId="{1E3CC601-0D12-4E9F-8B2D-3BBCF83FE1D0}" destId="{CAE6DE45-7136-48B2-BD16-9E9BB31F7A12}" srcOrd="1" destOrd="0" presId="urn:microsoft.com/office/officeart/2008/layout/HorizontalMultiLevelHierarchy"/>
    <dgm:cxn modelId="{40E35A08-9AFA-4700-A181-B7978B3AEE27}" srcId="{ABABB1A0-A6E6-4941-B907-0747412B44FC}" destId="{F4A5BBAF-76ED-418F-B080-8E4A105358D5}" srcOrd="1" destOrd="0" parTransId="{513466CA-7565-44E4-9F5E-9422D42B90AC}" sibTransId="{39A377B3-F494-4626-9E6C-074E74BE8ACA}"/>
    <dgm:cxn modelId="{15F9D50D-CABA-4C46-806A-50D705B2D841}" type="presOf" srcId="{71B57F23-7C47-4016-B6C3-B4C99ED391E4}" destId="{9B20C205-078C-4726-87E2-B7B961C49CCD}" srcOrd="0" destOrd="0" presId="urn:microsoft.com/office/officeart/2008/layout/HorizontalMultiLevelHierarchy"/>
    <dgm:cxn modelId="{9091412F-6377-4408-B285-8B4A62622CF7}" type="presOf" srcId="{C18C816C-DA21-4EA0-B379-FD1EB1A33FEB}" destId="{3FFE09F2-AFD0-496A-B213-704C61E0F291}" srcOrd="1" destOrd="0" presId="urn:microsoft.com/office/officeart/2008/layout/HorizontalMultiLevelHierarchy"/>
    <dgm:cxn modelId="{A8256D33-61B0-4B40-96D5-1B1A70CB8B1A}" srcId="{71A94CBA-7C7F-4FFB-A2BE-CDC3F6DBD920}" destId="{F0BCE17B-A8EC-48D5-BF36-EFC013F6E015}" srcOrd="0" destOrd="0" parTransId="{1E3CC601-0D12-4E9F-8B2D-3BBCF83FE1D0}" sibTransId="{7CCDE87D-098C-45AB-980D-979A7CA5A660}"/>
    <dgm:cxn modelId="{2D8B8664-7E3D-4EF7-AA63-0772019F4EB7}" type="presOf" srcId="{C1FB5819-F794-4E48-B5D3-9E07A434C24A}" destId="{1BA4C6A6-8C29-4DE9-9726-34EF3F185E50}" srcOrd="0" destOrd="0" presId="urn:microsoft.com/office/officeart/2008/layout/HorizontalMultiLevelHierarchy"/>
    <dgm:cxn modelId="{CDBA9B44-2A71-41AC-A5BF-E578CE97FC1C}" type="presOf" srcId="{2438462C-6D4C-4724-9B4E-A8EAC640B865}" destId="{2E3C6D1D-924D-43B5-B98D-B9E593C2E1FA}" srcOrd="1" destOrd="0" presId="urn:microsoft.com/office/officeart/2008/layout/HorizontalMultiLevelHierarchy"/>
    <dgm:cxn modelId="{E94DEE6A-F8E6-4705-ABA1-8F5869589978}" type="presOf" srcId="{DD87327C-03AD-4790-9965-E7D87CC1EAEB}" destId="{81931B13-9010-4356-B335-5464AF9E8AFE}" srcOrd="0" destOrd="0" presId="urn:microsoft.com/office/officeart/2008/layout/HorizontalMultiLevelHierarchy"/>
    <dgm:cxn modelId="{D29C964D-2060-4C65-878C-74B55FB5B89E}" srcId="{46619E51-4ADF-4D65-8F8D-EE558BD66266}" destId="{C1FB5819-F794-4E48-B5D3-9E07A434C24A}" srcOrd="0" destOrd="0" parTransId="{D2F07343-8998-4CB0-B802-24A853F2D438}" sibTransId="{F8A776FF-A773-4FED-BE6B-D6DB03B3CB02}"/>
    <dgm:cxn modelId="{D6A14473-7ABE-45C4-8DFB-8B9F699BACF3}" type="presOf" srcId="{513466CA-7565-44E4-9F5E-9422D42B90AC}" destId="{98F984A2-0BEB-4D47-A5A8-B5A4A7497720}" srcOrd="1" destOrd="0" presId="urn:microsoft.com/office/officeart/2008/layout/HorizontalMultiLevelHierarchy"/>
    <dgm:cxn modelId="{15F24559-374B-4E4A-8696-BB9A9117F645}" srcId="{ABABB1A0-A6E6-4941-B907-0747412B44FC}" destId="{1A7A47AD-5C79-431A-BE0B-326C581BB41B}" srcOrd="4" destOrd="0" parTransId="{F64A5077-0C82-440F-99D6-20447F5EDEF4}" sibTransId="{AE797950-0395-4AC6-BDE8-349A2BD814EE}"/>
    <dgm:cxn modelId="{C5E93582-CF13-424F-AC3B-68576957A8E3}" srcId="{ABABB1A0-A6E6-4941-B907-0747412B44FC}" destId="{46619E51-4ADF-4D65-8F8D-EE558BD66266}" srcOrd="0" destOrd="0" parTransId="{71B57F23-7C47-4016-B6C3-B4C99ED391E4}" sibTransId="{7FDCF374-AC4A-4E2D-A74A-E9ED2846BB4E}"/>
    <dgm:cxn modelId="{742DA085-4110-4827-ACD1-6EDF2577F098}" srcId="{ABABB1A0-A6E6-4941-B907-0747412B44FC}" destId="{DD87327C-03AD-4790-9965-E7D87CC1EAEB}" srcOrd="3" destOrd="0" parTransId="{C18C816C-DA21-4EA0-B379-FD1EB1A33FEB}" sibTransId="{E189072C-88E0-4C6F-B6EA-4F54B5D0AED4}"/>
    <dgm:cxn modelId="{B52582A1-9549-40C6-B135-C585393D3EC1}" type="presOf" srcId="{2438462C-6D4C-4724-9B4E-A8EAC640B865}" destId="{59D728E2-5751-45B4-8449-598469F07F3B}" srcOrd="0" destOrd="0" presId="urn:microsoft.com/office/officeart/2008/layout/HorizontalMultiLevelHierarchy"/>
    <dgm:cxn modelId="{8A60A8A1-683D-44D8-8B93-2004CFB7DAF0}" type="presOf" srcId="{3046052B-EC5C-4EBB-BEA8-28231B028A8A}" destId="{69EF2A49-92CC-4804-9495-698B51233520}" srcOrd="0" destOrd="0" presId="urn:microsoft.com/office/officeart/2008/layout/HorizontalMultiLevelHierarchy"/>
    <dgm:cxn modelId="{670A85AB-234F-4838-8B07-A7EE101C3D58}" type="presOf" srcId="{71B57F23-7C47-4016-B6C3-B4C99ED391E4}" destId="{03B892E0-404C-4E42-BAA3-9AAE555BC373}" srcOrd="1" destOrd="0" presId="urn:microsoft.com/office/officeart/2008/layout/HorizontalMultiLevelHierarchy"/>
    <dgm:cxn modelId="{DE6DA2B4-F8AF-4D2C-9E85-26A39C1A52B9}" type="presOf" srcId="{F64A5077-0C82-440F-99D6-20447F5EDEF4}" destId="{F51958CA-4F0A-47C8-859D-BACF932EB353}" srcOrd="0" destOrd="0" presId="urn:microsoft.com/office/officeart/2008/layout/HorizontalMultiLevelHierarchy"/>
    <dgm:cxn modelId="{6A27F0B7-9E09-4BF3-A562-DA111145151C}" type="presOf" srcId="{F64A5077-0C82-440F-99D6-20447F5EDEF4}" destId="{D49FF812-5261-4A8B-802D-F3B489DABBBC}" srcOrd="1" destOrd="0" presId="urn:microsoft.com/office/officeart/2008/layout/HorizontalMultiLevelHierarchy"/>
    <dgm:cxn modelId="{A76B8DBC-10A7-47D9-A5C2-9E442908A2C9}" type="presOf" srcId="{ABABB1A0-A6E6-4941-B907-0747412B44FC}" destId="{BDA2BF41-330B-45FC-8B58-68EEB984F016}" srcOrd="0" destOrd="0" presId="urn:microsoft.com/office/officeart/2008/layout/HorizontalMultiLevelHierarchy"/>
    <dgm:cxn modelId="{4E6C04C5-9551-4FD0-B4AA-BEBD6D1641E4}" type="presOf" srcId="{D2F07343-8998-4CB0-B802-24A853F2D438}" destId="{BB3D514A-1339-4952-95A0-F885C643A97E}" srcOrd="0" destOrd="0" presId="urn:microsoft.com/office/officeart/2008/layout/HorizontalMultiLevelHierarchy"/>
    <dgm:cxn modelId="{06A079C5-1E4A-448A-96B9-0DC9C385A4A3}" type="presOf" srcId="{1A7A47AD-5C79-431A-BE0B-326C581BB41B}" destId="{B4CA17D0-88AE-404B-9C5C-B48C2B244E4B}" srcOrd="0" destOrd="0" presId="urn:microsoft.com/office/officeart/2008/layout/HorizontalMultiLevelHierarchy"/>
    <dgm:cxn modelId="{4522F5C5-8585-4AF6-AB33-FCC72D57AD47}" type="presOf" srcId="{1E3CC601-0D12-4E9F-8B2D-3BBCF83FE1D0}" destId="{E1CC0779-AA36-4249-BB11-DE120A73D635}" srcOrd="0" destOrd="0" presId="urn:microsoft.com/office/officeart/2008/layout/HorizontalMultiLevelHierarchy"/>
    <dgm:cxn modelId="{CB3F05D8-B30E-4A40-A111-F2DFCB548A43}" type="presOf" srcId="{D2F07343-8998-4CB0-B802-24A853F2D438}" destId="{7BE6033A-F6C1-477E-9F49-3936C81A2D3B}" srcOrd="1" destOrd="0" presId="urn:microsoft.com/office/officeart/2008/layout/HorizontalMultiLevelHierarchy"/>
    <dgm:cxn modelId="{414380E3-E564-4EC4-BF5D-16EFA44AB3FC}" type="presOf" srcId="{46619E51-4ADF-4D65-8F8D-EE558BD66266}" destId="{20A4D2D5-92D4-4E56-900E-E10032A3E98D}" srcOrd="0" destOrd="0" presId="urn:microsoft.com/office/officeart/2008/layout/HorizontalMultiLevelHierarchy"/>
    <dgm:cxn modelId="{6F5A8EE4-B535-4D4F-92FB-B42F376BA227}" type="presOf" srcId="{F4A5BBAF-76ED-418F-B080-8E4A105358D5}" destId="{46740CC7-D10D-496F-B9A7-ACFF736566ED}" srcOrd="0" destOrd="0" presId="urn:microsoft.com/office/officeart/2008/layout/HorizontalMultiLevelHierarchy"/>
    <dgm:cxn modelId="{373AD0EC-9491-498C-8B38-74395FA5E234}" type="presOf" srcId="{F0BCE17B-A8EC-48D5-BF36-EFC013F6E015}" destId="{164EA836-6F56-454C-9AE4-4FE39FC6F381}" srcOrd="0" destOrd="0" presId="urn:microsoft.com/office/officeart/2008/layout/HorizontalMultiLevelHierarchy"/>
    <dgm:cxn modelId="{F74DE5FC-3D4D-4AEC-B2D3-9AFAA248D6C0}" srcId="{3046052B-EC5C-4EBB-BEA8-28231B028A8A}" destId="{ABABB1A0-A6E6-4941-B907-0747412B44FC}" srcOrd="0" destOrd="0" parTransId="{19B9A218-6975-4807-B6BD-842FBE4B4769}" sibTransId="{CAF0FFE6-4C6A-4485-8804-B67AA3745FC9}"/>
    <dgm:cxn modelId="{EED4EDFF-FFA7-45AC-B56F-5B1C70FA24E5}" srcId="{ABABB1A0-A6E6-4941-B907-0747412B44FC}" destId="{71A94CBA-7C7F-4FFB-A2BE-CDC3F6DBD920}" srcOrd="2" destOrd="0" parTransId="{2438462C-6D4C-4724-9B4E-A8EAC640B865}" sibTransId="{7E8D7C1F-80E6-47EA-91B7-32E59A5DC62D}"/>
    <dgm:cxn modelId="{E0FFF723-0917-4CF9-8777-B5A791AB92C2}" type="presParOf" srcId="{69EF2A49-92CC-4804-9495-698B51233520}" destId="{B4974FA1-D4D6-4B87-BF9C-70926550DB64}" srcOrd="0" destOrd="0" presId="urn:microsoft.com/office/officeart/2008/layout/HorizontalMultiLevelHierarchy"/>
    <dgm:cxn modelId="{106F790D-44F2-48BB-A925-F0411B32612C}" type="presParOf" srcId="{B4974FA1-D4D6-4B87-BF9C-70926550DB64}" destId="{BDA2BF41-330B-45FC-8B58-68EEB984F016}" srcOrd="0" destOrd="0" presId="urn:microsoft.com/office/officeart/2008/layout/HorizontalMultiLevelHierarchy"/>
    <dgm:cxn modelId="{34C682A7-1C29-4505-AE0E-6FBD197F6C62}" type="presParOf" srcId="{B4974FA1-D4D6-4B87-BF9C-70926550DB64}" destId="{78092D38-F985-4FC2-ADF8-7A0568019465}" srcOrd="1" destOrd="0" presId="urn:microsoft.com/office/officeart/2008/layout/HorizontalMultiLevelHierarchy"/>
    <dgm:cxn modelId="{207FA07C-8204-416C-9685-3FB3EB3806E3}" type="presParOf" srcId="{78092D38-F985-4FC2-ADF8-7A0568019465}" destId="{9B20C205-078C-4726-87E2-B7B961C49CCD}" srcOrd="0" destOrd="0" presId="urn:microsoft.com/office/officeart/2008/layout/HorizontalMultiLevelHierarchy"/>
    <dgm:cxn modelId="{82A005AC-3EB6-4E30-A082-837D6D5B122D}" type="presParOf" srcId="{9B20C205-078C-4726-87E2-B7B961C49CCD}" destId="{03B892E0-404C-4E42-BAA3-9AAE555BC373}" srcOrd="0" destOrd="0" presId="urn:microsoft.com/office/officeart/2008/layout/HorizontalMultiLevelHierarchy"/>
    <dgm:cxn modelId="{63C00172-F8D0-4E38-AE80-854299231640}" type="presParOf" srcId="{78092D38-F985-4FC2-ADF8-7A0568019465}" destId="{205DC685-8C2D-4C6A-8B89-34493B4092A7}" srcOrd="1" destOrd="0" presId="urn:microsoft.com/office/officeart/2008/layout/HorizontalMultiLevelHierarchy"/>
    <dgm:cxn modelId="{ADE494C1-C650-422A-B543-92C5937C4992}" type="presParOf" srcId="{205DC685-8C2D-4C6A-8B89-34493B4092A7}" destId="{20A4D2D5-92D4-4E56-900E-E10032A3E98D}" srcOrd="0" destOrd="0" presId="urn:microsoft.com/office/officeart/2008/layout/HorizontalMultiLevelHierarchy"/>
    <dgm:cxn modelId="{3E825527-F396-42BF-92CA-7FC945311006}" type="presParOf" srcId="{205DC685-8C2D-4C6A-8B89-34493B4092A7}" destId="{D49C0D0C-63D7-4380-A4AC-06F2945A7815}" srcOrd="1" destOrd="0" presId="urn:microsoft.com/office/officeart/2008/layout/HorizontalMultiLevelHierarchy"/>
    <dgm:cxn modelId="{3B40EF52-5039-4187-81A2-4B9213111680}" type="presParOf" srcId="{D49C0D0C-63D7-4380-A4AC-06F2945A7815}" destId="{BB3D514A-1339-4952-95A0-F885C643A97E}" srcOrd="0" destOrd="0" presId="urn:microsoft.com/office/officeart/2008/layout/HorizontalMultiLevelHierarchy"/>
    <dgm:cxn modelId="{40D90E23-662B-435D-B85C-43C0B751ED8C}" type="presParOf" srcId="{BB3D514A-1339-4952-95A0-F885C643A97E}" destId="{7BE6033A-F6C1-477E-9F49-3936C81A2D3B}" srcOrd="0" destOrd="0" presId="urn:microsoft.com/office/officeart/2008/layout/HorizontalMultiLevelHierarchy"/>
    <dgm:cxn modelId="{B041C40B-5C10-45BF-8E32-F1C7A7A73130}" type="presParOf" srcId="{D49C0D0C-63D7-4380-A4AC-06F2945A7815}" destId="{BDEE055F-949D-4864-A5FE-6E04A0942A0D}" srcOrd="1" destOrd="0" presId="urn:microsoft.com/office/officeart/2008/layout/HorizontalMultiLevelHierarchy"/>
    <dgm:cxn modelId="{AA7D86A1-707E-45B9-B026-06B2F9AC5F80}" type="presParOf" srcId="{BDEE055F-949D-4864-A5FE-6E04A0942A0D}" destId="{1BA4C6A6-8C29-4DE9-9726-34EF3F185E50}" srcOrd="0" destOrd="0" presId="urn:microsoft.com/office/officeart/2008/layout/HorizontalMultiLevelHierarchy"/>
    <dgm:cxn modelId="{F92BC2A2-389D-4E33-9811-CB47A90FFF15}" type="presParOf" srcId="{BDEE055F-949D-4864-A5FE-6E04A0942A0D}" destId="{74B04556-305B-47E1-88CB-F78A45524A27}" srcOrd="1" destOrd="0" presId="urn:microsoft.com/office/officeart/2008/layout/HorizontalMultiLevelHierarchy"/>
    <dgm:cxn modelId="{95019C3A-0751-440C-A4E0-5712150EB521}" type="presParOf" srcId="{78092D38-F985-4FC2-ADF8-7A0568019465}" destId="{350CCA32-D876-4654-A979-F5562BE2AF42}" srcOrd="2" destOrd="0" presId="urn:microsoft.com/office/officeart/2008/layout/HorizontalMultiLevelHierarchy"/>
    <dgm:cxn modelId="{72C2D377-978A-4F79-B2D3-322142995554}" type="presParOf" srcId="{350CCA32-D876-4654-A979-F5562BE2AF42}" destId="{98F984A2-0BEB-4D47-A5A8-B5A4A7497720}" srcOrd="0" destOrd="0" presId="urn:microsoft.com/office/officeart/2008/layout/HorizontalMultiLevelHierarchy"/>
    <dgm:cxn modelId="{7560A8FB-5962-4ABE-A7AD-6126BF4ED506}" type="presParOf" srcId="{78092D38-F985-4FC2-ADF8-7A0568019465}" destId="{4A6B129D-DC87-41BE-BA29-67CFF89117F0}" srcOrd="3" destOrd="0" presId="urn:microsoft.com/office/officeart/2008/layout/HorizontalMultiLevelHierarchy"/>
    <dgm:cxn modelId="{C6BA3984-DF58-43A9-8393-1B50273E9254}" type="presParOf" srcId="{4A6B129D-DC87-41BE-BA29-67CFF89117F0}" destId="{46740CC7-D10D-496F-B9A7-ACFF736566ED}" srcOrd="0" destOrd="0" presId="urn:microsoft.com/office/officeart/2008/layout/HorizontalMultiLevelHierarchy"/>
    <dgm:cxn modelId="{9F39E68E-E232-4F4A-9A71-601B7DCD0412}" type="presParOf" srcId="{4A6B129D-DC87-41BE-BA29-67CFF89117F0}" destId="{857CCE5D-106E-44B1-A380-1937DFD492EC}" srcOrd="1" destOrd="0" presId="urn:microsoft.com/office/officeart/2008/layout/HorizontalMultiLevelHierarchy"/>
    <dgm:cxn modelId="{E9CBC24E-AB9B-4BE6-B247-674206ED5054}" type="presParOf" srcId="{78092D38-F985-4FC2-ADF8-7A0568019465}" destId="{59D728E2-5751-45B4-8449-598469F07F3B}" srcOrd="4" destOrd="0" presId="urn:microsoft.com/office/officeart/2008/layout/HorizontalMultiLevelHierarchy"/>
    <dgm:cxn modelId="{AA0E0010-8EDB-4E7D-83BA-B9132327A2F9}" type="presParOf" srcId="{59D728E2-5751-45B4-8449-598469F07F3B}" destId="{2E3C6D1D-924D-43B5-B98D-B9E593C2E1FA}" srcOrd="0" destOrd="0" presId="urn:microsoft.com/office/officeart/2008/layout/HorizontalMultiLevelHierarchy"/>
    <dgm:cxn modelId="{D92BB849-F0E7-485F-AF69-6E7B10D0D311}" type="presParOf" srcId="{78092D38-F985-4FC2-ADF8-7A0568019465}" destId="{72D59576-ED34-4BCA-BB03-47B9F2E77526}" srcOrd="5" destOrd="0" presId="urn:microsoft.com/office/officeart/2008/layout/HorizontalMultiLevelHierarchy"/>
    <dgm:cxn modelId="{350333E2-02D2-4451-83D8-B99D55E66A9F}" type="presParOf" srcId="{72D59576-ED34-4BCA-BB03-47B9F2E77526}" destId="{6C450873-368B-49D7-B557-A25E34D43377}" srcOrd="0" destOrd="0" presId="urn:microsoft.com/office/officeart/2008/layout/HorizontalMultiLevelHierarchy"/>
    <dgm:cxn modelId="{A98CDD1D-1DC4-4022-A93A-B27ED932286E}" type="presParOf" srcId="{72D59576-ED34-4BCA-BB03-47B9F2E77526}" destId="{BEE696C4-3E44-481D-A850-4E791CF087C6}" srcOrd="1" destOrd="0" presId="urn:microsoft.com/office/officeart/2008/layout/HorizontalMultiLevelHierarchy"/>
    <dgm:cxn modelId="{DA8934FE-0938-42FF-99E5-F92E91B5955D}" type="presParOf" srcId="{BEE696C4-3E44-481D-A850-4E791CF087C6}" destId="{E1CC0779-AA36-4249-BB11-DE120A73D635}" srcOrd="0" destOrd="0" presId="urn:microsoft.com/office/officeart/2008/layout/HorizontalMultiLevelHierarchy"/>
    <dgm:cxn modelId="{F67F1E8C-5D62-45CD-81D5-109346509A88}" type="presParOf" srcId="{E1CC0779-AA36-4249-BB11-DE120A73D635}" destId="{CAE6DE45-7136-48B2-BD16-9E9BB31F7A12}" srcOrd="0" destOrd="0" presId="urn:microsoft.com/office/officeart/2008/layout/HorizontalMultiLevelHierarchy"/>
    <dgm:cxn modelId="{7F277042-8976-4B94-8AD3-BF6BFDBB2CF9}" type="presParOf" srcId="{BEE696C4-3E44-481D-A850-4E791CF087C6}" destId="{7A31DD24-6AEE-46B6-B35A-10950342AF0C}" srcOrd="1" destOrd="0" presId="urn:microsoft.com/office/officeart/2008/layout/HorizontalMultiLevelHierarchy"/>
    <dgm:cxn modelId="{48FA5A12-C338-47D0-AC3B-3899D5B59328}" type="presParOf" srcId="{7A31DD24-6AEE-46B6-B35A-10950342AF0C}" destId="{164EA836-6F56-454C-9AE4-4FE39FC6F381}" srcOrd="0" destOrd="0" presId="urn:microsoft.com/office/officeart/2008/layout/HorizontalMultiLevelHierarchy"/>
    <dgm:cxn modelId="{BB0E47F6-DF77-4D62-8E0B-74B55915A84F}" type="presParOf" srcId="{7A31DD24-6AEE-46B6-B35A-10950342AF0C}" destId="{B90E20BF-3CAA-4D87-833C-FCE52AE8B9E8}" srcOrd="1" destOrd="0" presId="urn:microsoft.com/office/officeart/2008/layout/HorizontalMultiLevelHierarchy"/>
    <dgm:cxn modelId="{093F2EE2-0844-4F5E-B954-B1D258007ABD}" type="presParOf" srcId="{78092D38-F985-4FC2-ADF8-7A0568019465}" destId="{A21762EC-C220-4CC8-8EB5-8D19F874133E}" srcOrd="6" destOrd="0" presId="urn:microsoft.com/office/officeart/2008/layout/HorizontalMultiLevelHierarchy"/>
    <dgm:cxn modelId="{451621C4-3FB9-421B-B0F3-48BA8DE47045}" type="presParOf" srcId="{A21762EC-C220-4CC8-8EB5-8D19F874133E}" destId="{3FFE09F2-AFD0-496A-B213-704C61E0F291}" srcOrd="0" destOrd="0" presId="urn:microsoft.com/office/officeart/2008/layout/HorizontalMultiLevelHierarchy"/>
    <dgm:cxn modelId="{8520BA99-3FB1-4A7E-B5ED-32551536A059}" type="presParOf" srcId="{78092D38-F985-4FC2-ADF8-7A0568019465}" destId="{EDD9D47D-9F43-4C51-8E76-CC178E25D19D}" srcOrd="7" destOrd="0" presId="urn:microsoft.com/office/officeart/2008/layout/HorizontalMultiLevelHierarchy"/>
    <dgm:cxn modelId="{E1224DB9-A5F4-4D94-A12C-81C153424D42}" type="presParOf" srcId="{EDD9D47D-9F43-4C51-8E76-CC178E25D19D}" destId="{81931B13-9010-4356-B335-5464AF9E8AFE}" srcOrd="0" destOrd="0" presId="urn:microsoft.com/office/officeart/2008/layout/HorizontalMultiLevelHierarchy"/>
    <dgm:cxn modelId="{7D4B07FB-799D-41CE-9FFA-46AAE07C010A}" type="presParOf" srcId="{EDD9D47D-9F43-4C51-8E76-CC178E25D19D}" destId="{DC1FEACE-AC2F-4E46-B132-C31D9CE93941}" srcOrd="1" destOrd="0" presId="urn:microsoft.com/office/officeart/2008/layout/HorizontalMultiLevelHierarchy"/>
    <dgm:cxn modelId="{A67846ED-11A5-486E-A185-53450E3E542E}" type="presParOf" srcId="{78092D38-F985-4FC2-ADF8-7A0568019465}" destId="{F51958CA-4F0A-47C8-859D-BACF932EB353}" srcOrd="8" destOrd="0" presId="urn:microsoft.com/office/officeart/2008/layout/HorizontalMultiLevelHierarchy"/>
    <dgm:cxn modelId="{341F4C63-C887-4A3A-A76A-BAA4AE53BFFC}" type="presParOf" srcId="{F51958CA-4F0A-47C8-859D-BACF932EB353}" destId="{D49FF812-5261-4A8B-802D-F3B489DABBBC}" srcOrd="0" destOrd="0" presId="urn:microsoft.com/office/officeart/2008/layout/HorizontalMultiLevelHierarchy"/>
    <dgm:cxn modelId="{AB0DB0DB-E1FB-4A2E-80F4-473DD19DAE8A}" type="presParOf" srcId="{78092D38-F985-4FC2-ADF8-7A0568019465}" destId="{1848E44F-5D0C-4A3D-AA06-BA9D72C451F9}" srcOrd="9" destOrd="0" presId="urn:microsoft.com/office/officeart/2008/layout/HorizontalMultiLevelHierarchy"/>
    <dgm:cxn modelId="{0AC763B1-2731-434D-BEE7-AD45FEB9B584}" type="presParOf" srcId="{1848E44F-5D0C-4A3D-AA06-BA9D72C451F9}" destId="{B4CA17D0-88AE-404B-9C5C-B48C2B244E4B}" srcOrd="0" destOrd="0" presId="urn:microsoft.com/office/officeart/2008/layout/HorizontalMultiLevelHierarchy"/>
    <dgm:cxn modelId="{14C23891-C998-4A04-A890-81B5B23F0DC0}" type="presParOf" srcId="{1848E44F-5D0C-4A3D-AA06-BA9D72C451F9}" destId="{7D2619A0-E499-4890-93F9-C4CC9086F6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46052B-EC5C-4EBB-BEA8-28231B028A8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ABB1A0-A6E6-4941-B907-0747412B44FC}">
      <dgm:prSet phldrT="[Text]" phldr="0"/>
      <dgm:spPr>
        <a:solidFill>
          <a:schemeClr val="tx1"/>
        </a:solidFill>
      </dgm:spPr>
      <dgm:t>
        <a:bodyPr/>
        <a:lstStyle/>
        <a:p>
          <a:r>
            <a:rPr lang="en-CA" dirty="0"/>
            <a:t>Our Result</a:t>
          </a:r>
        </a:p>
      </dgm:t>
    </dgm:pt>
    <dgm:pt modelId="{19B9A218-6975-4807-B6BD-842FBE4B4769}" type="parTrans" cxnId="{F74DE5FC-3D4D-4AEC-B2D3-9AFAA248D6C0}">
      <dgm:prSet/>
      <dgm:spPr/>
      <dgm:t>
        <a:bodyPr/>
        <a:lstStyle/>
        <a:p>
          <a:endParaRPr lang="en-CA"/>
        </a:p>
      </dgm:t>
    </dgm:pt>
    <dgm:pt modelId="{CAF0FFE6-4C6A-4485-8804-B67AA3745FC9}" type="sibTrans" cxnId="{F74DE5FC-3D4D-4AEC-B2D3-9AFAA248D6C0}">
      <dgm:prSet/>
      <dgm:spPr/>
      <dgm:t>
        <a:bodyPr/>
        <a:lstStyle/>
        <a:p>
          <a:endParaRPr lang="en-CA"/>
        </a:p>
      </dgm:t>
    </dgm:pt>
    <dgm:pt modelId="{46619E51-4ADF-4D65-8F8D-EE558BD66266}">
      <dgm:prSet phldrT="[Text]" phldr="0" custT="1"/>
      <dgm:spPr>
        <a:blipFill>
          <a:blip xmlns:r="http://schemas.openxmlformats.org/officeDocument/2006/relationships" r:embed="rId1"/>
          <a:stretch>
            <a:fillRect l="-3441" t="-9615" r="-5061" b="-19231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71B57F23-7C47-4016-B6C3-B4C99ED391E4}" type="parTrans" cxnId="{C5E93582-CF13-424F-AC3B-68576957A8E3}">
      <dgm:prSet/>
      <dgm:spPr/>
      <dgm:t>
        <a:bodyPr/>
        <a:lstStyle/>
        <a:p>
          <a:endParaRPr lang="en-CA"/>
        </a:p>
      </dgm:t>
    </dgm:pt>
    <dgm:pt modelId="{7FDCF374-AC4A-4E2D-A74A-E9ED2846BB4E}" type="sibTrans" cxnId="{C5E93582-CF13-424F-AC3B-68576957A8E3}">
      <dgm:prSet/>
      <dgm:spPr/>
      <dgm:t>
        <a:bodyPr/>
        <a:lstStyle/>
        <a:p>
          <a:endParaRPr lang="en-CA"/>
        </a:p>
      </dgm:t>
    </dgm:pt>
    <dgm:pt modelId="{F4A5BBAF-76ED-418F-B080-8E4A105358D5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Single unified proof of all closure results </a:t>
          </a:r>
        </a:p>
      </dgm:t>
    </dgm:pt>
    <dgm:pt modelId="{513466CA-7565-44E4-9F5E-9422D42B90AC}" type="parTrans" cxnId="{40E35A08-9AFA-4700-A181-B7978B3AEE27}">
      <dgm:prSet/>
      <dgm:spPr/>
      <dgm:t>
        <a:bodyPr/>
        <a:lstStyle/>
        <a:p>
          <a:endParaRPr lang="en-CA"/>
        </a:p>
      </dgm:t>
    </dgm:pt>
    <dgm:pt modelId="{39A377B3-F494-4626-9E6C-074E74BE8ACA}" type="sibTrans" cxnId="{40E35A08-9AFA-4700-A181-B7978B3AEE27}">
      <dgm:prSet/>
      <dgm:spPr/>
      <dgm:t>
        <a:bodyPr/>
        <a:lstStyle/>
        <a:p>
          <a:endParaRPr lang="en-CA"/>
        </a:p>
      </dgm:t>
    </dgm:pt>
    <dgm:pt modelId="{71A94CBA-7C7F-4FFB-A2BE-CDC3F6DBD920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Efficient PIT implies efficient factorization</a:t>
          </a:r>
        </a:p>
      </dgm:t>
    </dgm:pt>
    <dgm:pt modelId="{2438462C-6D4C-4724-9B4E-A8EAC640B865}" type="parTrans" cxnId="{EED4EDFF-FFA7-45AC-B56F-5B1C70FA24E5}">
      <dgm:prSet/>
      <dgm:spPr/>
      <dgm:t>
        <a:bodyPr/>
        <a:lstStyle/>
        <a:p>
          <a:endParaRPr lang="en-CA"/>
        </a:p>
      </dgm:t>
    </dgm:pt>
    <dgm:pt modelId="{7E8D7C1F-80E6-47EA-91B7-32E59A5DC62D}" type="sibTrans" cxnId="{EED4EDFF-FFA7-45AC-B56F-5B1C70FA24E5}">
      <dgm:prSet/>
      <dgm:spPr/>
      <dgm:t>
        <a:bodyPr/>
        <a:lstStyle/>
        <a:p>
          <a:endParaRPr lang="en-CA"/>
        </a:p>
      </dgm:t>
    </dgm:pt>
    <dgm:pt modelId="{DD87327C-03AD-4790-9965-E7D87CC1EAEB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Parallel algorithms for GCD computation over arbitrary (large enough) fields</a:t>
          </a:r>
        </a:p>
      </dgm:t>
    </dgm:pt>
    <dgm:pt modelId="{C18C816C-DA21-4EA0-B379-FD1EB1A33FEB}" type="parTrans" cxnId="{742DA085-4110-4827-ACD1-6EDF2577F098}">
      <dgm:prSet/>
      <dgm:spPr/>
      <dgm:t>
        <a:bodyPr/>
        <a:lstStyle/>
        <a:p>
          <a:endParaRPr lang="en-CA"/>
        </a:p>
      </dgm:t>
    </dgm:pt>
    <dgm:pt modelId="{E189072C-88E0-4C6F-B6EA-4F54B5D0AED4}" type="sibTrans" cxnId="{742DA085-4110-4827-ACD1-6EDF2577F098}">
      <dgm:prSet/>
      <dgm:spPr/>
      <dgm:t>
        <a:bodyPr/>
        <a:lstStyle/>
        <a:p>
          <a:endParaRPr lang="en-CA"/>
        </a:p>
      </dgm:t>
    </dgm:pt>
    <dgm:pt modelId="{F0BCE17B-A8EC-48D5-BF36-EFC013F6E015}">
      <dgm:prSet phldrT="[Text]" phldr="0" custT="1"/>
      <dgm:spPr>
        <a:blipFill>
          <a:blip xmlns:r="http://schemas.openxmlformats.org/officeDocument/2006/relationships" r:embed="rId2"/>
          <a:stretch>
            <a:fillRect t="-4583" b="-7500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3CC601-0D12-4E9F-8B2D-3BBCF83FE1D0}" type="parTrans" cxnId="{A8256D33-61B0-4B40-96D5-1B1A70CB8B1A}">
      <dgm:prSet/>
      <dgm:spPr/>
      <dgm:t>
        <a:bodyPr/>
        <a:lstStyle/>
        <a:p>
          <a:endParaRPr lang="en-CA"/>
        </a:p>
      </dgm:t>
    </dgm:pt>
    <dgm:pt modelId="{7CCDE87D-098C-45AB-980D-979A7CA5A660}" type="sibTrans" cxnId="{A8256D33-61B0-4B40-96D5-1B1A70CB8B1A}">
      <dgm:prSet/>
      <dgm:spPr/>
      <dgm:t>
        <a:bodyPr/>
        <a:lstStyle/>
        <a:p>
          <a:endParaRPr lang="en-CA"/>
        </a:p>
      </dgm:t>
    </dgm:pt>
    <dgm:pt modelId="{C1FB5819-F794-4E48-B5D3-9E07A434C24A}">
      <dgm:prSet phldrT="[Text]" phldr="0" custT="1"/>
      <dgm:spPr>
        <a:blipFill>
          <a:blip xmlns:r="http://schemas.openxmlformats.org/officeDocument/2006/relationships" r:embed="rId3"/>
          <a:stretch>
            <a:fillRect t="-5921" r="-1822" b="-1118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2F07343-8998-4CB0-B802-24A853F2D438}" type="parTrans" cxnId="{D29C964D-2060-4C65-878C-74B55FB5B89E}">
      <dgm:prSet/>
      <dgm:spPr/>
      <dgm:t>
        <a:bodyPr/>
        <a:lstStyle/>
        <a:p>
          <a:endParaRPr lang="en-CA"/>
        </a:p>
      </dgm:t>
    </dgm:pt>
    <dgm:pt modelId="{F8A776FF-A773-4FED-BE6B-D6DB03B3CB02}" type="sibTrans" cxnId="{D29C964D-2060-4C65-878C-74B55FB5B89E}">
      <dgm:prSet/>
      <dgm:spPr/>
      <dgm:t>
        <a:bodyPr/>
        <a:lstStyle/>
        <a:p>
          <a:endParaRPr lang="en-CA"/>
        </a:p>
      </dgm:t>
    </dgm:pt>
    <dgm:pt modelId="{1A7A47AD-5C79-431A-BE0B-326C581BB41B}">
      <dgm:prSet phldrT="[Text]" phldr="0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CA" sz="2000" dirty="0"/>
            <a:t>Poly size approximations for low degree factors for exponential degree polynomials </a:t>
          </a:r>
        </a:p>
      </dgm:t>
    </dgm:pt>
    <dgm:pt modelId="{F64A5077-0C82-440F-99D6-20447F5EDEF4}" type="parTrans" cxnId="{15F24559-374B-4E4A-8696-BB9A9117F645}">
      <dgm:prSet/>
      <dgm:spPr/>
      <dgm:t>
        <a:bodyPr/>
        <a:lstStyle/>
        <a:p>
          <a:endParaRPr lang="en-CA"/>
        </a:p>
      </dgm:t>
    </dgm:pt>
    <dgm:pt modelId="{AE797950-0395-4AC6-BDE8-349A2BD814EE}" type="sibTrans" cxnId="{15F24559-374B-4E4A-8696-BB9A9117F645}">
      <dgm:prSet/>
      <dgm:spPr/>
      <dgm:t>
        <a:bodyPr/>
        <a:lstStyle/>
        <a:p>
          <a:endParaRPr lang="en-CA"/>
        </a:p>
      </dgm:t>
    </dgm:pt>
    <dgm:pt modelId="{69EF2A49-92CC-4804-9495-698B51233520}" type="pres">
      <dgm:prSet presAssocID="{3046052B-EC5C-4EBB-BEA8-28231B028A8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974FA1-D4D6-4B87-BF9C-70926550DB64}" type="pres">
      <dgm:prSet presAssocID="{ABABB1A0-A6E6-4941-B907-0747412B44FC}" presName="root1" presStyleCnt="0"/>
      <dgm:spPr/>
    </dgm:pt>
    <dgm:pt modelId="{BDA2BF41-330B-45FC-8B58-68EEB984F016}" type="pres">
      <dgm:prSet presAssocID="{ABABB1A0-A6E6-4941-B907-0747412B44FC}" presName="LevelOneTextNode" presStyleLbl="node0" presStyleIdx="0" presStyleCnt="1">
        <dgm:presLayoutVars>
          <dgm:chPref val="3"/>
        </dgm:presLayoutVars>
      </dgm:prSet>
      <dgm:spPr/>
    </dgm:pt>
    <dgm:pt modelId="{78092D38-F985-4FC2-ADF8-7A0568019465}" type="pres">
      <dgm:prSet presAssocID="{ABABB1A0-A6E6-4941-B907-0747412B44FC}" presName="level2hierChild" presStyleCnt="0"/>
      <dgm:spPr/>
    </dgm:pt>
    <dgm:pt modelId="{9B20C205-078C-4726-87E2-B7B961C49CCD}" type="pres">
      <dgm:prSet presAssocID="{71B57F23-7C47-4016-B6C3-B4C99ED391E4}" presName="conn2-1" presStyleLbl="parChTrans1D2" presStyleIdx="0" presStyleCnt="5"/>
      <dgm:spPr/>
    </dgm:pt>
    <dgm:pt modelId="{03B892E0-404C-4E42-BAA3-9AAE555BC373}" type="pres">
      <dgm:prSet presAssocID="{71B57F23-7C47-4016-B6C3-B4C99ED391E4}" presName="connTx" presStyleLbl="parChTrans1D2" presStyleIdx="0" presStyleCnt="5"/>
      <dgm:spPr/>
    </dgm:pt>
    <dgm:pt modelId="{205DC685-8C2D-4C6A-8B89-34493B4092A7}" type="pres">
      <dgm:prSet presAssocID="{46619E51-4ADF-4D65-8F8D-EE558BD66266}" presName="root2" presStyleCnt="0"/>
      <dgm:spPr/>
    </dgm:pt>
    <dgm:pt modelId="{20A4D2D5-92D4-4E56-900E-E10032A3E98D}" type="pres">
      <dgm:prSet presAssocID="{46619E51-4ADF-4D65-8F8D-EE558BD66266}" presName="LevelTwoTextNode" presStyleLbl="node2" presStyleIdx="0" presStyleCnt="5" custScaleY="67915">
        <dgm:presLayoutVars>
          <dgm:chPref val="3"/>
        </dgm:presLayoutVars>
      </dgm:prSet>
      <dgm:spPr/>
    </dgm:pt>
    <dgm:pt modelId="{D49C0D0C-63D7-4380-A4AC-06F2945A7815}" type="pres">
      <dgm:prSet presAssocID="{46619E51-4ADF-4D65-8F8D-EE558BD66266}" presName="level3hierChild" presStyleCnt="0"/>
      <dgm:spPr/>
    </dgm:pt>
    <dgm:pt modelId="{BB3D514A-1339-4952-95A0-F885C643A97E}" type="pres">
      <dgm:prSet presAssocID="{D2F07343-8998-4CB0-B802-24A853F2D438}" presName="conn2-1" presStyleLbl="parChTrans1D3" presStyleIdx="0" presStyleCnt="2"/>
      <dgm:spPr/>
    </dgm:pt>
    <dgm:pt modelId="{7BE6033A-F6C1-477E-9F49-3936C81A2D3B}" type="pres">
      <dgm:prSet presAssocID="{D2F07343-8998-4CB0-B802-24A853F2D438}" presName="connTx" presStyleLbl="parChTrans1D3" presStyleIdx="0" presStyleCnt="2"/>
      <dgm:spPr/>
    </dgm:pt>
    <dgm:pt modelId="{BDEE055F-949D-4864-A5FE-6E04A0942A0D}" type="pres">
      <dgm:prSet presAssocID="{C1FB5819-F794-4E48-B5D3-9E07A434C24A}" presName="root2" presStyleCnt="0"/>
      <dgm:spPr/>
    </dgm:pt>
    <dgm:pt modelId="{1BA4C6A6-8C29-4DE9-9726-34EF3F185E50}" type="pres">
      <dgm:prSet presAssocID="{C1FB5819-F794-4E48-B5D3-9E07A434C24A}" presName="LevelTwoTextNode" presStyleLbl="node3" presStyleIdx="0" presStyleCnt="2">
        <dgm:presLayoutVars>
          <dgm:chPref val="3"/>
        </dgm:presLayoutVars>
      </dgm:prSet>
      <dgm:spPr/>
    </dgm:pt>
    <dgm:pt modelId="{74B04556-305B-47E1-88CB-F78A45524A27}" type="pres">
      <dgm:prSet presAssocID="{C1FB5819-F794-4E48-B5D3-9E07A434C24A}" presName="level3hierChild" presStyleCnt="0"/>
      <dgm:spPr/>
    </dgm:pt>
    <dgm:pt modelId="{350CCA32-D876-4654-A979-F5562BE2AF42}" type="pres">
      <dgm:prSet presAssocID="{513466CA-7565-44E4-9F5E-9422D42B90AC}" presName="conn2-1" presStyleLbl="parChTrans1D2" presStyleIdx="1" presStyleCnt="5"/>
      <dgm:spPr/>
    </dgm:pt>
    <dgm:pt modelId="{98F984A2-0BEB-4D47-A5A8-B5A4A7497720}" type="pres">
      <dgm:prSet presAssocID="{513466CA-7565-44E4-9F5E-9422D42B90AC}" presName="connTx" presStyleLbl="parChTrans1D2" presStyleIdx="1" presStyleCnt="5"/>
      <dgm:spPr/>
    </dgm:pt>
    <dgm:pt modelId="{4A6B129D-DC87-41BE-BA29-67CFF89117F0}" type="pres">
      <dgm:prSet presAssocID="{F4A5BBAF-76ED-418F-B080-8E4A105358D5}" presName="root2" presStyleCnt="0"/>
      <dgm:spPr/>
    </dgm:pt>
    <dgm:pt modelId="{46740CC7-D10D-496F-B9A7-ACFF736566ED}" type="pres">
      <dgm:prSet presAssocID="{F4A5BBAF-76ED-418F-B080-8E4A105358D5}" presName="LevelTwoTextNode" presStyleLbl="node2" presStyleIdx="1" presStyleCnt="5" custScaleY="60741">
        <dgm:presLayoutVars>
          <dgm:chPref val="3"/>
        </dgm:presLayoutVars>
      </dgm:prSet>
      <dgm:spPr/>
    </dgm:pt>
    <dgm:pt modelId="{857CCE5D-106E-44B1-A380-1937DFD492EC}" type="pres">
      <dgm:prSet presAssocID="{F4A5BBAF-76ED-418F-B080-8E4A105358D5}" presName="level3hierChild" presStyleCnt="0"/>
      <dgm:spPr/>
    </dgm:pt>
    <dgm:pt modelId="{59D728E2-5751-45B4-8449-598469F07F3B}" type="pres">
      <dgm:prSet presAssocID="{2438462C-6D4C-4724-9B4E-A8EAC640B865}" presName="conn2-1" presStyleLbl="parChTrans1D2" presStyleIdx="2" presStyleCnt="5"/>
      <dgm:spPr/>
    </dgm:pt>
    <dgm:pt modelId="{2E3C6D1D-924D-43B5-B98D-B9E593C2E1FA}" type="pres">
      <dgm:prSet presAssocID="{2438462C-6D4C-4724-9B4E-A8EAC640B865}" presName="connTx" presStyleLbl="parChTrans1D2" presStyleIdx="2" presStyleCnt="5"/>
      <dgm:spPr/>
    </dgm:pt>
    <dgm:pt modelId="{72D59576-ED34-4BCA-BB03-47B9F2E77526}" type="pres">
      <dgm:prSet presAssocID="{71A94CBA-7C7F-4FFB-A2BE-CDC3F6DBD920}" presName="root2" presStyleCnt="0"/>
      <dgm:spPr/>
    </dgm:pt>
    <dgm:pt modelId="{6C450873-368B-49D7-B557-A25E34D43377}" type="pres">
      <dgm:prSet presAssocID="{71A94CBA-7C7F-4FFB-A2BE-CDC3F6DBD920}" presName="LevelTwoTextNode" presStyleLbl="node2" presStyleIdx="2" presStyleCnt="5" custScaleY="70723">
        <dgm:presLayoutVars>
          <dgm:chPref val="3"/>
        </dgm:presLayoutVars>
      </dgm:prSet>
      <dgm:spPr/>
    </dgm:pt>
    <dgm:pt modelId="{BEE696C4-3E44-481D-A850-4E791CF087C6}" type="pres">
      <dgm:prSet presAssocID="{71A94CBA-7C7F-4FFB-A2BE-CDC3F6DBD920}" presName="level3hierChild" presStyleCnt="0"/>
      <dgm:spPr/>
    </dgm:pt>
    <dgm:pt modelId="{E1CC0779-AA36-4249-BB11-DE120A73D635}" type="pres">
      <dgm:prSet presAssocID="{1E3CC601-0D12-4E9F-8B2D-3BBCF83FE1D0}" presName="conn2-1" presStyleLbl="parChTrans1D3" presStyleIdx="1" presStyleCnt="2"/>
      <dgm:spPr/>
    </dgm:pt>
    <dgm:pt modelId="{CAE6DE45-7136-48B2-BD16-9E9BB31F7A12}" type="pres">
      <dgm:prSet presAssocID="{1E3CC601-0D12-4E9F-8B2D-3BBCF83FE1D0}" presName="connTx" presStyleLbl="parChTrans1D3" presStyleIdx="1" presStyleCnt="2"/>
      <dgm:spPr/>
    </dgm:pt>
    <dgm:pt modelId="{7A31DD24-6AEE-46B6-B35A-10950342AF0C}" type="pres">
      <dgm:prSet presAssocID="{F0BCE17B-A8EC-48D5-BF36-EFC013F6E015}" presName="root2" presStyleCnt="0"/>
      <dgm:spPr/>
    </dgm:pt>
    <dgm:pt modelId="{164EA836-6F56-454C-9AE4-4FE39FC6F381}" type="pres">
      <dgm:prSet presAssocID="{F0BCE17B-A8EC-48D5-BF36-EFC013F6E015}" presName="LevelTwoTextNode" presStyleLbl="node3" presStyleIdx="1" presStyleCnt="2" custScaleY="158465">
        <dgm:presLayoutVars>
          <dgm:chPref val="3"/>
        </dgm:presLayoutVars>
      </dgm:prSet>
      <dgm:spPr/>
    </dgm:pt>
    <dgm:pt modelId="{B90E20BF-3CAA-4D87-833C-FCE52AE8B9E8}" type="pres">
      <dgm:prSet presAssocID="{F0BCE17B-A8EC-48D5-BF36-EFC013F6E015}" presName="level3hierChild" presStyleCnt="0"/>
      <dgm:spPr/>
    </dgm:pt>
    <dgm:pt modelId="{A21762EC-C220-4CC8-8EB5-8D19F874133E}" type="pres">
      <dgm:prSet presAssocID="{C18C816C-DA21-4EA0-B379-FD1EB1A33FEB}" presName="conn2-1" presStyleLbl="parChTrans1D2" presStyleIdx="3" presStyleCnt="5"/>
      <dgm:spPr/>
    </dgm:pt>
    <dgm:pt modelId="{3FFE09F2-AFD0-496A-B213-704C61E0F291}" type="pres">
      <dgm:prSet presAssocID="{C18C816C-DA21-4EA0-B379-FD1EB1A33FEB}" presName="connTx" presStyleLbl="parChTrans1D2" presStyleIdx="3" presStyleCnt="5"/>
      <dgm:spPr/>
    </dgm:pt>
    <dgm:pt modelId="{EDD9D47D-9F43-4C51-8E76-CC178E25D19D}" type="pres">
      <dgm:prSet presAssocID="{DD87327C-03AD-4790-9965-E7D87CC1EAEB}" presName="root2" presStyleCnt="0"/>
      <dgm:spPr/>
    </dgm:pt>
    <dgm:pt modelId="{81931B13-9010-4356-B335-5464AF9E8AFE}" type="pres">
      <dgm:prSet presAssocID="{DD87327C-03AD-4790-9965-E7D87CC1EAEB}" presName="LevelTwoTextNode" presStyleLbl="node2" presStyleIdx="3" presStyleCnt="5">
        <dgm:presLayoutVars>
          <dgm:chPref val="3"/>
        </dgm:presLayoutVars>
      </dgm:prSet>
      <dgm:spPr/>
    </dgm:pt>
    <dgm:pt modelId="{DC1FEACE-AC2F-4E46-B132-C31D9CE93941}" type="pres">
      <dgm:prSet presAssocID="{DD87327C-03AD-4790-9965-E7D87CC1EAEB}" presName="level3hierChild" presStyleCnt="0"/>
      <dgm:spPr/>
    </dgm:pt>
    <dgm:pt modelId="{F51958CA-4F0A-47C8-859D-BACF932EB353}" type="pres">
      <dgm:prSet presAssocID="{F64A5077-0C82-440F-99D6-20447F5EDEF4}" presName="conn2-1" presStyleLbl="parChTrans1D2" presStyleIdx="4" presStyleCnt="5"/>
      <dgm:spPr/>
    </dgm:pt>
    <dgm:pt modelId="{D49FF812-5261-4A8B-802D-F3B489DABBBC}" type="pres">
      <dgm:prSet presAssocID="{F64A5077-0C82-440F-99D6-20447F5EDEF4}" presName="connTx" presStyleLbl="parChTrans1D2" presStyleIdx="4" presStyleCnt="5"/>
      <dgm:spPr/>
    </dgm:pt>
    <dgm:pt modelId="{1848E44F-5D0C-4A3D-AA06-BA9D72C451F9}" type="pres">
      <dgm:prSet presAssocID="{1A7A47AD-5C79-431A-BE0B-326C581BB41B}" presName="root2" presStyleCnt="0"/>
      <dgm:spPr/>
    </dgm:pt>
    <dgm:pt modelId="{B4CA17D0-88AE-404B-9C5C-B48C2B244E4B}" type="pres">
      <dgm:prSet presAssocID="{1A7A47AD-5C79-431A-BE0B-326C581BB41B}" presName="LevelTwoTextNode" presStyleLbl="node2" presStyleIdx="4" presStyleCnt="5" custScaleY="131028">
        <dgm:presLayoutVars>
          <dgm:chPref val="3"/>
        </dgm:presLayoutVars>
      </dgm:prSet>
      <dgm:spPr/>
    </dgm:pt>
    <dgm:pt modelId="{7D2619A0-E499-4890-93F9-C4CC9086F64D}" type="pres">
      <dgm:prSet presAssocID="{1A7A47AD-5C79-431A-BE0B-326C581BB41B}" presName="level3hierChild" presStyleCnt="0"/>
      <dgm:spPr/>
    </dgm:pt>
  </dgm:ptLst>
  <dgm:cxnLst>
    <dgm:cxn modelId="{7FBA3403-82AD-48CB-98DA-E3F27530F7D7}" type="presOf" srcId="{C18C816C-DA21-4EA0-B379-FD1EB1A33FEB}" destId="{A21762EC-C220-4CC8-8EB5-8D19F874133E}" srcOrd="0" destOrd="0" presId="urn:microsoft.com/office/officeart/2008/layout/HorizontalMultiLevelHierarchy"/>
    <dgm:cxn modelId="{A46EA203-B082-45EC-B113-425E1C559E87}" type="presOf" srcId="{513466CA-7565-44E4-9F5E-9422D42B90AC}" destId="{350CCA32-D876-4654-A979-F5562BE2AF42}" srcOrd="0" destOrd="0" presId="urn:microsoft.com/office/officeart/2008/layout/HorizontalMultiLevelHierarchy"/>
    <dgm:cxn modelId="{8A5DFF03-BBF1-45B1-9FF8-92B77A4561CF}" type="presOf" srcId="{71A94CBA-7C7F-4FFB-A2BE-CDC3F6DBD920}" destId="{6C450873-368B-49D7-B557-A25E34D43377}" srcOrd="0" destOrd="0" presId="urn:microsoft.com/office/officeart/2008/layout/HorizontalMultiLevelHierarchy"/>
    <dgm:cxn modelId="{2F079F07-A74E-4E2E-BBE1-8851047B6EB8}" type="presOf" srcId="{1E3CC601-0D12-4E9F-8B2D-3BBCF83FE1D0}" destId="{CAE6DE45-7136-48B2-BD16-9E9BB31F7A12}" srcOrd="1" destOrd="0" presId="urn:microsoft.com/office/officeart/2008/layout/HorizontalMultiLevelHierarchy"/>
    <dgm:cxn modelId="{40E35A08-9AFA-4700-A181-B7978B3AEE27}" srcId="{ABABB1A0-A6E6-4941-B907-0747412B44FC}" destId="{F4A5BBAF-76ED-418F-B080-8E4A105358D5}" srcOrd="1" destOrd="0" parTransId="{513466CA-7565-44E4-9F5E-9422D42B90AC}" sibTransId="{39A377B3-F494-4626-9E6C-074E74BE8ACA}"/>
    <dgm:cxn modelId="{15F9D50D-CABA-4C46-806A-50D705B2D841}" type="presOf" srcId="{71B57F23-7C47-4016-B6C3-B4C99ED391E4}" destId="{9B20C205-078C-4726-87E2-B7B961C49CCD}" srcOrd="0" destOrd="0" presId="urn:microsoft.com/office/officeart/2008/layout/HorizontalMultiLevelHierarchy"/>
    <dgm:cxn modelId="{9091412F-6377-4408-B285-8B4A62622CF7}" type="presOf" srcId="{C18C816C-DA21-4EA0-B379-FD1EB1A33FEB}" destId="{3FFE09F2-AFD0-496A-B213-704C61E0F291}" srcOrd="1" destOrd="0" presId="urn:microsoft.com/office/officeart/2008/layout/HorizontalMultiLevelHierarchy"/>
    <dgm:cxn modelId="{A8256D33-61B0-4B40-96D5-1B1A70CB8B1A}" srcId="{71A94CBA-7C7F-4FFB-A2BE-CDC3F6DBD920}" destId="{F0BCE17B-A8EC-48D5-BF36-EFC013F6E015}" srcOrd="0" destOrd="0" parTransId="{1E3CC601-0D12-4E9F-8B2D-3BBCF83FE1D0}" sibTransId="{7CCDE87D-098C-45AB-980D-979A7CA5A660}"/>
    <dgm:cxn modelId="{2D8B8664-7E3D-4EF7-AA63-0772019F4EB7}" type="presOf" srcId="{C1FB5819-F794-4E48-B5D3-9E07A434C24A}" destId="{1BA4C6A6-8C29-4DE9-9726-34EF3F185E50}" srcOrd="0" destOrd="0" presId="urn:microsoft.com/office/officeart/2008/layout/HorizontalMultiLevelHierarchy"/>
    <dgm:cxn modelId="{CDBA9B44-2A71-41AC-A5BF-E578CE97FC1C}" type="presOf" srcId="{2438462C-6D4C-4724-9B4E-A8EAC640B865}" destId="{2E3C6D1D-924D-43B5-B98D-B9E593C2E1FA}" srcOrd="1" destOrd="0" presId="urn:microsoft.com/office/officeart/2008/layout/HorizontalMultiLevelHierarchy"/>
    <dgm:cxn modelId="{E94DEE6A-F8E6-4705-ABA1-8F5869589978}" type="presOf" srcId="{DD87327C-03AD-4790-9965-E7D87CC1EAEB}" destId="{81931B13-9010-4356-B335-5464AF9E8AFE}" srcOrd="0" destOrd="0" presId="urn:microsoft.com/office/officeart/2008/layout/HorizontalMultiLevelHierarchy"/>
    <dgm:cxn modelId="{D29C964D-2060-4C65-878C-74B55FB5B89E}" srcId="{46619E51-4ADF-4D65-8F8D-EE558BD66266}" destId="{C1FB5819-F794-4E48-B5D3-9E07A434C24A}" srcOrd="0" destOrd="0" parTransId="{D2F07343-8998-4CB0-B802-24A853F2D438}" sibTransId="{F8A776FF-A773-4FED-BE6B-D6DB03B3CB02}"/>
    <dgm:cxn modelId="{D6A14473-7ABE-45C4-8DFB-8B9F699BACF3}" type="presOf" srcId="{513466CA-7565-44E4-9F5E-9422D42B90AC}" destId="{98F984A2-0BEB-4D47-A5A8-B5A4A7497720}" srcOrd="1" destOrd="0" presId="urn:microsoft.com/office/officeart/2008/layout/HorizontalMultiLevelHierarchy"/>
    <dgm:cxn modelId="{15F24559-374B-4E4A-8696-BB9A9117F645}" srcId="{ABABB1A0-A6E6-4941-B907-0747412B44FC}" destId="{1A7A47AD-5C79-431A-BE0B-326C581BB41B}" srcOrd="4" destOrd="0" parTransId="{F64A5077-0C82-440F-99D6-20447F5EDEF4}" sibTransId="{AE797950-0395-4AC6-BDE8-349A2BD814EE}"/>
    <dgm:cxn modelId="{C5E93582-CF13-424F-AC3B-68576957A8E3}" srcId="{ABABB1A0-A6E6-4941-B907-0747412B44FC}" destId="{46619E51-4ADF-4D65-8F8D-EE558BD66266}" srcOrd="0" destOrd="0" parTransId="{71B57F23-7C47-4016-B6C3-B4C99ED391E4}" sibTransId="{7FDCF374-AC4A-4E2D-A74A-E9ED2846BB4E}"/>
    <dgm:cxn modelId="{742DA085-4110-4827-ACD1-6EDF2577F098}" srcId="{ABABB1A0-A6E6-4941-B907-0747412B44FC}" destId="{DD87327C-03AD-4790-9965-E7D87CC1EAEB}" srcOrd="3" destOrd="0" parTransId="{C18C816C-DA21-4EA0-B379-FD1EB1A33FEB}" sibTransId="{E189072C-88E0-4C6F-B6EA-4F54B5D0AED4}"/>
    <dgm:cxn modelId="{B52582A1-9549-40C6-B135-C585393D3EC1}" type="presOf" srcId="{2438462C-6D4C-4724-9B4E-A8EAC640B865}" destId="{59D728E2-5751-45B4-8449-598469F07F3B}" srcOrd="0" destOrd="0" presId="urn:microsoft.com/office/officeart/2008/layout/HorizontalMultiLevelHierarchy"/>
    <dgm:cxn modelId="{8A60A8A1-683D-44D8-8B93-2004CFB7DAF0}" type="presOf" srcId="{3046052B-EC5C-4EBB-BEA8-28231B028A8A}" destId="{69EF2A49-92CC-4804-9495-698B51233520}" srcOrd="0" destOrd="0" presId="urn:microsoft.com/office/officeart/2008/layout/HorizontalMultiLevelHierarchy"/>
    <dgm:cxn modelId="{670A85AB-234F-4838-8B07-A7EE101C3D58}" type="presOf" srcId="{71B57F23-7C47-4016-B6C3-B4C99ED391E4}" destId="{03B892E0-404C-4E42-BAA3-9AAE555BC373}" srcOrd="1" destOrd="0" presId="urn:microsoft.com/office/officeart/2008/layout/HorizontalMultiLevelHierarchy"/>
    <dgm:cxn modelId="{DE6DA2B4-F8AF-4D2C-9E85-26A39C1A52B9}" type="presOf" srcId="{F64A5077-0C82-440F-99D6-20447F5EDEF4}" destId="{F51958CA-4F0A-47C8-859D-BACF932EB353}" srcOrd="0" destOrd="0" presId="urn:microsoft.com/office/officeart/2008/layout/HorizontalMultiLevelHierarchy"/>
    <dgm:cxn modelId="{6A27F0B7-9E09-4BF3-A562-DA111145151C}" type="presOf" srcId="{F64A5077-0C82-440F-99D6-20447F5EDEF4}" destId="{D49FF812-5261-4A8B-802D-F3B489DABBBC}" srcOrd="1" destOrd="0" presId="urn:microsoft.com/office/officeart/2008/layout/HorizontalMultiLevelHierarchy"/>
    <dgm:cxn modelId="{A76B8DBC-10A7-47D9-A5C2-9E442908A2C9}" type="presOf" srcId="{ABABB1A0-A6E6-4941-B907-0747412B44FC}" destId="{BDA2BF41-330B-45FC-8B58-68EEB984F016}" srcOrd="0" destOrd="0" presId="urn:microsoft.com/office/officeart/2008/layout/HorizontalMultiLevelHierarchy"/>
    <dgm:cxn modelId="{4E6C04C5-9551-4FD0-B4AA-BEBD6D1641E4}" type="presOf" srcId="{D2F07343-8998-4CB0-B802-24A853F2D438}" destId="{BB3D514A-1339-4952-95A0-F885C643A97E}" srcOrd="0" destOrd="0" presId="urn:microsoft.com/office/officeart/2008/layout/HorizontalMultiLevelHierarchy"/>
    <dgm:cxn modelId="{06A079C5-1E4A-448A-96B9-0DC9C385A4A3}" type="presOf" srcId="{1A7A47AD-5C79-431A-BE0B-326C581BB41B}" destId="{B4CA17D0-88AE-404B-9C5C-B48C2B244E4B}" srcOrd="0" destOrd="0" presId="urn:microsoft.com/office/officeart/2008/layout/HorizontalMultiLevelHierarchy"/>
    <dgm:cxn modelId="{4522F5C5-8585-4AF6-AB33-FCC72D57AD47}" type="presOf" srcId="{1E3CC601-0D12-4E9F-8B2D-3BBCF83FE1D0}" destId="{E1CC0779-AA36-4249-BB11-DE120A73D635}" srcOrd="0" destOrd="0" presId="urn:microsoft.com/office/officeart/2008/layout/HorizontalMultiLevelHierarchy"/>
    <dgm:cxn modelId="{CB3F05D8-B30E-4A40-A111-F2DFCB548A43}" type="presOf" srcId="{D2F07343-8998-4CB0-B802-24A853F2D438}" destId="{7BE6033A-F6C1-477E-9F49-3936C81A2D3B}" srcOrd="1" destOrd="0" presId="urn:microsoft.com/office/officeart/2008/layout/HorizontalMultiLevelHierarchy"/>
    <dgm:cxn modelId="{414380E3-E564-4EC4-BF5D-16EFA44AB3FC}" type="presOf" srcId="{46619E51-4ADF-4D65-8F8D-EE558BD66266}" destId="{20A4D2D5-92D4-4E56-900E-E10032A3E98D}" srcOrd="0" destOrd="0" presId="urn:microsoft.com/office/officeart/2008/layout/HorizontalMultiLevelHierarchy"/>
    <dgm:cxn modelId="{6F5A8EE4-B535-4D4F-92FB-B42F376BA227}" type="presOf" srcId="{F4A5BBAF-76ED-418F-B080-8E4A105358D5}" destId="{46740CC7-D10D-496F-B9A7-ACFF736566ED}" srcOrd="0" destOrd="0" presId="urn:microsoft.com/office/officeart/2008/layout/HorizontalMultiLevelHierarchy"/>
    <dgm:cxn modelId="{373AD0EC-9491-498C-8B38-74395FA5E234}" type="presOf" srcId="{F0BCE17B-A8EC-48D5-BF36-EFC013F6E015}" destId="{164EA836-6F56-454C-9AE4-4FE39FC6F381}" srcOrd="0" destOrd="0" presId="urn:microsoft.com/office/officeart/2008/layout/HorizontalMultiLevelHierarchy"/>
    <dgm:cxn modelId="{F74DE5FC-3D4D-4AEC-B2D3-9AFAA248D6C0}" srcId="{3046052B-EC5C-4EBB-BEA8-28231B028A8A}" destId="{ABABB1A0-A6E6-4941-B907-0747412B44FC}" srcOrd="0" destOrd="0" parTransId="{19B9A218-6975-4807-B6BD-842FBE4B4769}" sibTransId="{CAF0FFE6-4C6A-4485-8804-B67AA3745FC9}"/>
    <dgm:cxn modelId="{EED4EDFF-FFA7-45AC-B56F-5B1C70FA24E5}" srcId="{ABABB1A0-A6E6-4941-B907-0747412B44FC}" destId="{71A94CBA-7C7F-4FFB-A2BE-CDC3F6DBD920}" srcOrd="2" destOrd="0" parTransId="{2438462C-6D4C-4724-9B4E-A8EAC640B865}" sibTransId="{7E8D7C1F-80E6-47EA-91B7-32E59A5DC62D}"/>
    <dgm:cxn modelId="{E0FFF723-0917-4CF9-8777-B5A791AB92C2}" type="presParOf" srcId="{69EF2A49-92CC-4804-9495-698B51233520}" destId="{B4974FA1-D4D6-4B87-BF9C-70926550DB64}" srcOrd="0" destOrd="0" presId="urn:microsoft.com/office/officeart/2008/layout/HorizontalMultiLevelHierarchy"/>
    <dgm:cxn modelId="{106F790D-44F2-48BB-A925-F0411B32612C}" type="presParOf" srcId="{B4974FA1-D4D6-4B87-BF9C-70926550DB64}" destId="{BDA2BF41-330B-45FC-8B58-68EEB984F016}" srcOrd="0" destOrd="0" presId="urn:microsoft.com/office/officeart/2008/layout/HorizontalMultiLevelHierarchy"/>
    <dgm:cxn modelId="{34C682A7-1C29-4505-AE0E-6FBD197F6C62}" type="presParOf" srcId="{B4974FA1-D4D6-4B87-BF9C-70926550DB64}" destId="{78092D38-F985-4FC2-ADF8-7A0568019465}" srcOrd="1" destOrd="0" presId="urn:microsoft.com/office/officeart/2008/layout/HorizontalMultiLevelHierarchy"/>
    <dgm:cxn modelId="{207FA07C-8204-416C-9685-3FB3EB3806E3}" type="presParOf" srcId="{78092D38-F985-4FC2-ADF8-7A0568019465}" destId="{9B20C205-078C-4726-87E2-B7B961C49CCD}" srcOrd="0" destOrd="0" presId="urn:microsoft.com/office/officeart/2008/layout/HorizontalMultiLevelHierarchy"/>
    <dgm:cxn modelId="{82A005AC-3EB6-4E30-A082-837D6D5B122D}" type="presParOf" srcId="{9B20C205-078C-4726-87E2-B7B961C49CCD}" destId="{03B892E0-404C-4E42-BAA3-9AAE555BC373}" srcOrd="0" destOrd="0" presId="urn:microsoft.com/office/officeart/2008/layout/HorizontalMultiLevelHierarchy"/>
    <dgm:cxn modelId="{63C00172-F8D0-4E38-AE80-854299231640}" type="presParOf" srcId="{78092D38-F985-4FC2-ADF8-7A0568019465}" destId="{205DC685-8C2D-4C6A-8B89-34493B4092A7}" srcOrd="1" destOrd="0" presId="urn:microsoft.com/office/officeart/2008/layout/HorizontalMultiLevelHierarchy"/>
    <dgm:cxn modelId="{ADE494C1-C650-422A-B543-92C5937C4992}" type="presParOf" srcId="{205DC685-8C2D-4C6A-8B89-34493B4092A7}" destId="{20A4D2D5-92D4-4E56-900E-E10032A3E98D}" srcOrd="0" destOrd="0" presId="urn:microsoft.com/office/officeart/2008/layout/HorizontalMultiLevelHierarchy"/>
    <dgm:cxn modelId="{3E825527-F396-42BF-92CA-7FC945311006}" type="presParOf" srcId="{205DC685-8C2D-4C6A-8B89-34493B4092A7}" destId="{D49C0D0C-63D7-4380-A4AC-06F2945A7815}" srcOrd="1" destOrd="0" presId="urn:microsoft.com/office/officeart/2008/layout/HorizontalMultiLevelHierarchy"/>
    <dgm:cxn modelId="{3B40EF52-5039-4187-81A2-4B9213111680}" type="presParOf" srcId="{D49C0D0C-63D7-4380-A4AC-06F2945A7815}" destId="{BB3D514A-1339-4952-95A0-F885C643A97E}" srcOrd="0" destOrd="0" presId="urn:microsoft.com/office/officeart/2008/layout/HorizontalMultiLevelHierarchy"/>
    <dgm:cxn modelId="{40D90E23-662B-435D-B85C-43C0B751ED8C}" type="presParOf" srcId="{BB3D514A-1339-4952-95A0-F885C643A97E}" destId="{7BE6033A-F6C1-477E-9F49-3936C81A2D3B}" srcOrd="0" destOrd="0" presId="urn:microsoft.com/office/officeart/2008/layout/HorizontalMultiLevelHierarchy"/>
    <dgm:cxn modelId="{B041C40B-5C10-45BF-8E32-F1C7A7A73130}" type="presParOf" srcId="{D49C0D0C-63D7-4380-A4AC-06F2945A7815}" destId="{BDEE055F-949D-4864-A5FE-6E04A0942A0D}" srcOrd="1" destOrd="0" presId="urn:microsoft.com/office/officeart/2008/layout/HorizontalMultiLevelHierarchy"/>
    <dgm:cxn modelId="{AA7D86A1-707E-45B9-B026-06B2F9AC5F80}" type="presParOf" srcId="{BDEE055F-949D-4864-A5FE-6E04A0942A0D}" destId="{1BA4C6A6-8C29-4DE9-9726-34EF3F185E50}" srcOrd="0" destOrd="0" presId="urn:microsoft.com/office/officeart/2008/layout/HorizontalMultiLevelHierarchy"/>
    <dgm:cxn modelId="{F92BC2A2-389D-4E33-9811-CB47A90FFF15}" type="presParOf" srcId="{BDEE055F-949D-4864-A5FE-6E04A0942A0D}" destId="{74B04556-305B-47E1-88CB-F78A45524A27}" srcOrd="1" destOrd="0" presId="urn:microsoft.com/office/officeart/2008/layout/HorizontalMultiLevelHierarchy"/>
    <dgm:cxn modelId="{95019C3A-0751-440C-A4E0-5712150EB521}" type="presParOf" srcId="{78092D38-F985-4FC2-ADF8-7A0568019465}" destId="{350CCA32-D876-4654-A979-F5562BE2AF42}" srcOrd="2" destOrd="0" presId="urn:microsoft.com/office/officeart/2008/layout/HorizontalMultiLevelHierarchy"/>
    <dgm:cxn modelId="{72C2D377-978A-4F79-B2D3-322142995554}" type="presParOf" srcId="{350CCA32-D876-4654-A979-F5562BE2AF42}" destId="{98F984A2-0BEB-4D47-A5A8-B5A4A7497720}" srcOrd="0" destOrd="0" presId="urn:microsoft.com/office/officeart/2008/layout/HorizontalMultiLevelHierarchy"/>
    <dgm:cxn modelId="{7560A8FB-5962-4ABE-A7AD-6126BF4ED506}" type="presParOf" srcId="{78092D38-F985-4FC2-ADF8-7A0568019465}" destId="{4A6B129D-DC87-41BE-BA29-67CFF89117F0}" srcOrd="3" destOrd="0" presId="urn:microsoft.com/office/officeart/2008/layout/HorizontalMultiLevelHierarchy"/>
    <dgm:cxn modelId="{C6BA3984-DF58-43A9-8393-1B50273E9254}" type="presParOf" srcId="{4A6B129D-DC87-41BE-BA29-67CFF89117F0}" destId="{46740CC7-D10D-496F-B9A7-ACFF736566ED}" srcOrd="0" destOrd="0" presId="urn:microsoft.com/office/officeart/2008/layout/HorizontalMultiLevelHierarchy"/>
    <dgm:cxn modelId="{9F39E68E-E232-4F4A-9A71-601B7DCD0412}" type="presParOf" srcId="{4A6B129D-DC87-41BE-BA29-67CFF89117F0}" destId="{857CCE5D-106E-44B1-A380-1937DFD492EC}" srcOrd="1" destOrd="0" presId="urn:microsoft.com/office/officeart/2008/layout/HorizontalMultiLevelHierarchy"/>
    <dgm:cxn modelId="{E9CBC24E-AB9B-4BE6-B247-674206ED5054}" type="presParOf" srcId="{78092D38-F985-4FC2-ADF8-7A0568019465}" destId="{59D728E2-5751-45B4-8449-598469F07F3B}" srcOrd="4" destOrd="0" presId="urn:microsoft.com/office/officeart/2008/layout/HorizontalMultiLevelHierarchy"/>
    <dgm:cxn modelId="{AA0E0010-8EDB-4E7D-83BA-B9132327A2F9}" type="presParOf" srcId="{59D728E2-5751-45B4-8449-598469F07F3B}" destId="{2E3C6D1D-924D-43B5-B98D-B9E593C2E1FA}" srcOrd="0" destOrd="0" presId="urn:microsoft.com/office/officeart/2008/layout/HorizontalMultiLevelHierarchy"/>
    <dgm:cxn modelId="{D92BB849-F0E7-485F-AF69-6E7B10D0D311}" type="presParOf" srcId="{78092D38-F985-4FC2-ADF8-7A0568019465}" destId="{72D59576-ED34-4BCA-BB03-47B9F2E77526}" srcOrd="5" destOrd="0" presId="urn:microsoft.com/office/officeart/2008/layout/HorizontalMultiLevelHierarchy"/>
    <dgm:cxn modelId="{350333E2-02D2-4451-83D8-B99D55E66A9F}" type="presParOf" srcId="{72D59576-ED34-4BCA-BB03-47B9F2E77526}" destId="{6C450873-368B-49D7-B557-A25E34D43377}" srcOrd="0" destOrd="0" presId="urn:microsoft.com/office/officeart/2008/layout/HorizontalMultiLevelHierarchy"/>
    <dgm:cxn modelId="{A98CDD1D-1DC4-4022-A93A-B27ED932286E}" type="presParOf" srcId="{72D59576-ED34-4BCA-BB03-47B9F2E77526}" destId="{BEE696C4-3E44-481D-A850-4E791CF087C6}" srcOrd="1" destOrd="0" presId="urn:microsoft.com/office/officeart/2008/layout/HorizontalMultiLevelHierarchy"/>
    <dgm:cxn modelId="{DA8934FE-0938-42FF-99E5-F92E91B5955D}" type="presParOf" srcId="{BEE696C4-3E44-481D-A850-4E791CF087C6}" destId="{E1CC0779-AA36-4249-BB11-DE120A73D635}" srcOrd="0" destOrd="0" presId="urn:microsoft.com/office/officeart/2008/layout/HorizontalMultiLevelHierarchy"/>
    <dgm:cxn modelId="{F67F1E8C-5D62-45CD-81D5-109346509A88}" type="presParOf" srcId="{E1CC0779-AA36-4249-BB11-DE120A73D635}" destId="{CAE6DE45-7136-48B2-BD16-9E9BB31F7A12}" srcOrd="0" destOrd="0" presId="urn:microsoft.com/office/officeart/2008/layout/HorizontalMultiLevelHierarchy"/>
    <dgm:cxn modelId="{7F277042-8976-4B94-8AD3-BF6BFDBB2CF9}" type="presParOf" srcId="{BEE696C4-3E44-481D-A850-4E791CF087C6}" destId="{7A31DD24-6AEE-46B6-B35A-10950342AF0C}" srcOrd="1" destOrd="0" presId="urn:microsoft.com/office/officeart/2008/layout/HorizontalMultiLevelHierarchy"/>
    <dgm:cxn modelId="{48FA5A12-C338-47D0-AC3B-3899D5B59328}" type="presParOf" srcId="{7A31DD24-6AEE-46B6-B35A-10950342AF0C}" destId="{164EA836-6F56-454C-9AE4-4FE39FC6F381}" srcOrd="0" destOrd="0" presId="urn:microsoft.com/office/officeart/2008/layout/HorizontalMultiLevelHierarchy"/>
    <dgm:cxn modelId="{BB0E47F6-DF77-4D62-8E0B-74B55915A84F}" type="presParOf" srcId="{7A31DD24-6AEE-46B6-B35A-10950342AF0C}" destId="{B90E20BF-3CAA-4D87-833C-FCE52AE8B9E8}" srcOrd="1" destOrd="0" presId="urn:microsoft.com/office/officeart/2008/layout/HorizontalMultiLevelHierarchy"/>
    <dgm:cxn modelId="{093F2EE2-0844-4F5E-B954-B1D258007ABD}" type="presParOf" srcId="{78092D38-F985-4FC2-ADF8-7A0568019465}" destId="{A21762EC-C220-4CC8-8EB5-8D19F874133E}" srcOrd="6" destOrd="0" presId="urn:microsoft.com/office/officeart/2008/layout/HorizontalMultiLevelHierarchy"/>
    <dgm:cxn modelId="{451621C4-3FB9-421B-B0F3-48BA8DE47045}" type="presParOf" srcId="{A21762EC-C220-4CC8-8EB5-8D19F874133E}" destId="{3FFE09F2-AFD0-496A-B213-704C61E0F291}" srcOrd="0" destOrd="0" presId="urn:microsoft.com/office/officeart/2008/layout/HorizontalMultiLevelHierarchy"/>
    <dgm:cxn modelId="{8520BA99-3FB1-4A7E-B5ED-32551536A059}" type="presParOf" srcId="{78092D38-F985-4FC2-ADF8-7A0568019465}" destId="{EDD9D47D-9F43-4C51-8E76-CC178E25D19D}" srcOrd="7" destOrd="0" presId="urn:microsoft.com/office/officeart/2008/layout/HorizontalMultiLevelHierarchy"/>
    <dgm:cxn modelId="{E1224DB9-A5F4-4D94-A12C-81C153424D42}" type="presParOf" srcId="{EDD9D47D-9F43-4C51-8E76-CC178E25D19D}" destId="{81931B13-9010-4356-B335-5464AF9E8AFE}" srcOrd="0" destOrd="0" presId="urn:microsoft.com/office/officeart/2008/layout/HorizontalMultiLevelHierarchy"/>
    <dgm:cxn modelId="{7D4B07FB-799D-41CE-9FFA-46AAE07C010A}" type="presParOf" srcId="{EDD9D47D-9F43-4C51-8E76-CC178E25D19D}" destId="{DC1FEACE-AC2F-4E46-B132-C31D9CE93941}" srcOrd="1" destOrd="0" presId="urn:microsoft.com/office/officeart/2008/layout/HorizontalMultiLevelHierarchy"/>
    <dgm:cxn modelId="{A67846ED-11A5-486E-A185-53450E3E542E}" type="presParOf" srcId="{78092D38-F985-4FC2-ADF8-7A0568019465}" destId="{F51958CA-4F0A-47C8-859D-BACF932EB353}" srcOrd="8" destOrd="0" presId="urn:microsoft.com/office/officeart/2008/layout/HorizontalMultiLevelHierarchy"/>
    <dgm:cxn modelId="{341F4C63-C887-4A3A-A76A-BAA4AE53BFFC}" type="presParOf" srcId="{F51958CA-4F0A-47C8-859D-BACF932EB353}" destId="{D49FF812-5261-4A8B-802D-F3B489DABBBC}" srcOrd="0" destOrd="0" presId="urn:microsoft.com/office/officeart/2008/layout/HorizontalMultiLevelHierarchy"/>
    <dgm:cxn modelId="{AB0DB0DB-E1FB-4A2E-80F4-473DD19DAE8A}" type="presParOf" srcId="{78092D38-F985-4FC2-ADF8-7A0568019465}" destId="{1848E44F-5D0C-4A3D-AA06-BA9D72C451F9}" srcOrd="9" destOrd="0" presId="urn:microsoft.com/office/officeart/2008/layout/HorizontalMultiLevelHierarchy"/>
    <dgm:cxn modelId="{0AC763B1-2731-434D-BEE7-AD45FEB9B584}" type="presParOf" srcId="{1848E44F-5D0C-4A3D-AA06-BA9D72C451F9}" destId="{B4CA17D0-88AE-404B-9C5C-B48C2B244E4B}" srcOrd="0" destOrd="0" presId="urn:microsoft.com/office/officeart/2008/layout/HorizontalMultiLevelHierarchy"/>
    <dgm:cxn modelId="{14C23891-C998-4A04-A890-81B5B23F0DC0}" type="presParOf" srcId="{1848E44F-5D0C-4A3D-AA06-BA9D72C451F9}" destId="{7D2619A0-E499-4890-93F9-C4CC9086F6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</dgm:ptLst>
  <dgm:cxnLst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B577C4C7-48F1-4D3D-A87C-239D8AF0B686}" type="presParOf" srcId="{5D61C3C3-EAE0-4ABD-992D-E7E0571F867D}" destId="{8419AC08-F88F-4D13-9539-543EFCA77E28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3FA36B5-A48A-42D4-BFC0-2AA2FB9E3DD5}">
          <dgm:prSet phldrT="[Text]" phldr="0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r>
                <a:rPr lang="en-CA" dirty="0"/>
                <a:t> can be computed</a:t>
              </a:r>
            </a:p>
          </dgm:t>
        </dgm:pt>
      </mc:Choice>
      <mc:Fallback xmlns="">
        <dgm:pt modelId="{33FA36B5-A48A-42D4-BFC0-2AA2FB9E3DD5}">
          <dgm:prSet phldrT="[Text]" phldr="0"/>
          <dgm:spPr/>
          <dgm:t>
            <a:bodyPr/>
            <a:lstStyle/>
            <a:p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r>
                <a:rPr lang="en-CA" dirty="0"/>
                <a:t> can be computed</a:t>
              </a:r>
            </a:p>
          </dgm:t>
        </dgm:pt>
      </mc:Fallback>
    </mc:AlternateConten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endParaRPr lang="en-CA" dirty="0"/>
            </a:p>
          </dgm:t>
        </dgm:pt>
      </mc:Choice>
      <mc:Fallback xmlns="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endParaRPr lang="en-CA" dirty="0"/>
            </a:p>
          </dgm:t>
        </dgm:pt>
      </mc:Fallback>
    </mc:AlternateConten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/>
      <dgm:t>
        <a:bodyPr/>
        <a:lstStyle/>
        <a:p>
          <a:endParaRPr lang="en-CA" sz="2400" dirty="0"/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dgm:pt modelId="{ED874D55-6F41-49F2-87B4-5F0A51242FDB}">
      <dgm:prSet phldrT="[Text]" phldr="0" custT="1"/>
      <dgm:spPr/>
      <dgm:t>
        <a:bodyPr/>
        <a:lstStyle/>
        <a:p>
          <a:endParaRPr lang="en-CA" sz="2000" dirty="0"/>
        </a:p>
      </dgm:t>
    </dgm:pt>
    <dgm:pt modelId="{06644109-C5AE-4509-90CD-5DB1DAA9DDEB}" type="parTrans" cxnId="{1871F5E4-4FEC-4FD1-AC9E-CBFC78CFBAF6}">
      <dgm:prSet/>
      <dgm:spPr/>
      <dgm:t>
        <a:bodyPr/>
        <a:lstStyle/>
        <a:p>
          <a:endParaRPr lang="en-CA"/>
        </a:p>
      </dgm:t>
    </dgm:pt>
    <dgm:pt modelId="{FEBC430C-5FFC-4A35-A681-74F3F5216952}" type="sibTrans" cxnId="{1871F5E4-4FEC-4FD1-AC9E-CBFC78CFBAF6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/>
      <dgm:t>
        <a:bodyPr/>
        <a:lstStyle/>
        <a:p>
          <a:endParaRPr lang="en-CA" sz="2400" dirty="0"/>
        </a:p>
      </dgm:t>
    </dgm:pt>
    <dgm:pt modelId="{F649CD6A-DAF9-4A07-B48B-A241EBFC7FAA}" type="parTrans" cxnId="{FADEFE4C-0E1B-47A0-8794-DEDA44CF73C8}">
      <dgm:prSet/>
      <dgm:spPr/>
      <dgm:t>
        <a:bodyPr/>
        <a:lstStyle/>
        <a:p>
          <a:endParaRPr lang="en-CA"/>
        </a:p>
      </dgm:t>
    </dgm:pt>
    <dgm:pt modelId="{FCBE5090-1678-4B4D-AFC9-703507E997BC}" type="sibTrans" cxnId="{FADEFE4C-0E1B-47A0-8794-DEDA44CF73C8}">
      <dgm:prSet/>
      <dgm:spPr/>
      <dgm:t>
        <a:bodyPr/>
        <a:lstStyle/>
        <a:p>
          <a:endParaRPr lang="en-CA"/>
        </a:p>
      </dgm:t>
    </dgm:pt>
    <dgm:pt modelId="{46573D52-4B8F-4355-87F1-E3ABB7A9E64B}">
      <dgm:prSet phldrT="[Text]" phldr="0"/>
      <dgm:spPr/>
      <dgm:t>
        <a:bodyPr/>
        <a:lstStyle/>
        <a:p>
          <a:endParaRPr lang="en-CA" sz="2400" dirty="0"/>
        </a:p>
      </dgm:t>
    </dgm:pt>
    <dgm:pt modelId="{F002F183-BDE6-4DCD-B574-F9C89B158836}" type="parTrans" cxnId="{58794FCB-9FE4-4A2B-B62C-CCF5AC408B94}">
      <dgm:prSet/>
      <dgm:spPr/>
      <dgm:t>
        <a:bodyPr/>
        <a:lstStyle/>
        <a:p>
          <a:endParaRPr lang="en-CA"/>
        </a:p>
      </dgm:t>
    </dgm:pt>
    <dgm:pt modelId="{E73700E4-4BEA-4AA7-A1ED-E564AD01028D}" type="sibTrans" cxnId="{58794FCB-9FE4-4A2B-B62C-CCF5AC408B94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4E8077A7-7FC2-4995-9402-09BB314812C2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EFCC3784-6D08-4CC3-B397-D044AB4A45F9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90316D37-55ED-4F35-A0E2-66A5CD8FC1AD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8B64ECEF-851F-462E-9C91-03A65360453C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7F12DF10-1FA2-4628-A660-FB001479D0D9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2D8344A5-C9BA-4E9C-8D24-38EDB0914FA4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06397FAE-F096-4AAD-B87A-A2ACA77CA036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B47FCE35-48D0-4C50-ABA9-F4A21CA11426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F9F9C21-72B2-41DD-98E9-1FD184F91ABA}" type="presOf" srcId="{33FA36B5-A48A-42D4-BFC0-2AA2FB9E3DD5}" destId="{4E8077A7-7FC2-4995-9402-09BB314812C2}" srcOrd="0" destOrd="0" presId="urn:microsoft.com/office/officeart/2005/8/layout/vProcess5"/>
    <dgm:cxn modelId="{A9097D23-0507-4C55-ADF0-1AB1571816A3}" type="presOf" srcId="{FCBE5090-1678-4B4D-AFC9-703507E997BC}" destId="{7F12DF10-1FA2-4628-A660-FB001479D0D9}" srcOrd="0" destOrd="0" presId="urn:microsoft.com/office/officeart/2005/8/layout/vProcess5"/>
    <dgm:cxn modelId="{19FDBF3A-F534-4780-A9AC-B67486FC73AE}" type="presOf" srcId="{33FA36B5-A48A-42D4-BFC0-2AA2FB9E3DD5}" destId="{2D8344A5-C9BA-4E9C-8D24-38EDB0914FA4}" srcOrd="1" destOrd="0" presId="urn:microsoft.com/office/officeart/2005/8/layout/vProcess5"/>
    <dgm:cxn modelId="{FC13B45B-E841-4E73-9612-CE837DD2D19A}" type="presOf" srcId="{2694A742-68DE-4601-B716-B000BD446CC2}" destId="{4E8077A7-7FC2-4995-9402-09BB314812C2}" srcOrd="0" destOrd="1" presId="urn:microsoft.com/office/officeart/2005/8/layout/vProcess5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FADEFE4C-0E1B-47A0-8794-DEDA44CF73C8}" srcId="{3D425292-4F21-4809-A2CF-B60F7D38D5C8}" destId="{870F96E7-423E-4BD3-8459-5EAFC9E3628F}" srcOrd="1" destOrd="0" parTransId="{F649CD6A-DAF9-4A07-B48B-A241EBFC7FAA}" sibTransId="{FCBE5090-1678-4B4D-AFC9-703507E997BC}"/>
    <dgm:cxn modelId="{EF525E54-BAE1-4F05-84DB-5CBDBC8AA948}" type="presOf" srcId="{870F96E7-423E-4BD3-8459-5EAFC9E3628F}" destId="{EFCC3784-6D08-4CC3-B397-D044AB4A45F9}" srcOrd="0" destOrd="0" presId="urn:microsoft.com/office/officeart/2005/8/layout/vProcess5"/>
    <dgm:cxn modelId="{163A6755-69BB-4027-A8DB-0B55BC3F27A3}" type="presOf" srcId="{870F96E7-423E-4BD3-8459-5EAFC9E3628F}" destId="{06397FAE-F096-4AAD-B87A-A2ACA77CA036}" srcOrd="1" destOrd="0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DAFD7D81-780E-4004-9B00-9ACFD00783A2}" type="presOf" srcId="{2694A742-68DE-4601-B716-B000BD446CC2}" destId="{2D8344A5-C9BA-4E9C-8D24-38EDB0914FA4}" srcOrd="1" destOrd="1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D42B194-D86C-4DE7-B4EC-8B3BC73C778E}" type="presOf" srcId="{ED874D55-6F41-49F2-87B4-5F0A51242FDB}" destId="{06397FAE-F096-4AAD-B87A-A2ACA77CA036}" srcOrd="1" destOrd="1" presId="urn:microsoft.com/office/officeart/2005/8/layout/vProcess5"/>
    <dgm:cxn modelId="{D1FF329F-21A9-4C97-B61D-19750DE27689}" type="presOf" srcId="{ED874D55-6F41-49F2-87B4-5F0A51242FDB}" destId="{EFCC3784-6D08-4CC3-B397-D044AB4A45F9}" srcOrd="0" destOrd="1" presId="urn:microsoft.com/office/officeart/2005/8/layout/vProcess5"/>
    <dgm:cxn modelId="{ABFC0EBC-9D46-4073-9365-9A4B0E73CD69}" type="presOf" srcId="{3B4C154A-9143-4F26-97B3-8DE1C285B686}" destId="{90316D37-55ED-4F35-A0E2-66A5CD8FC1AD}" srcOrd="0" destOrd="0" presId="urn:microsoft.com/office/officeart/2005/8/layout/vProcess5"/>
    <dgm:cxn modelId="{58794FCB-9FE4-4A2B-B62C-CCF5AC408B94}" srcId="{3B4C154A-9143-4F26-97B3-8DE1C285B686}" destId="{46573D52-4B8F-4355-87F1-E3ABB7A9E64B}" srcOrd="0" destOrd="0" parTransId="{F002F183-BDE6-4DCD-B574-F9C89B158836}" sibTransId="{E73700E4-4BEA-4AA7-A1ED-E564AD01028D}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3D3040D0-73E3-4FA1-872C-C5F54CE3FAE5}" type="presOf" srcId="{3FCE1EB5-59A1-4BD3-A4D4-05AA627EC3C7}" destId="{8B64ECEF-851F-462E-9C91-03A65360453C}" srcOrd="0" destOrd="0" presId="urn:microsoft.com/office/officeart/2005/8/layout/vProcess5"/>
    <dgm:cxn modelId="{559E7EDA-9876-4E31-A678-222A1F485BF8}" type="presOf" srcId="{3B4C154A-9143-4F26-97B3-8DE1C285B686}" destId="{B47FCE35-48D0-4C50-ABA9-F4A21CA11426}" srcOrd="1" destOrd="0" presId="urn:microsoft.com/office/officeart/2005/8/layout/vProcess5"/>
    <dgm:cxn modelId="{09B30DDE-3188-467B-B6D2-CC42EBFAC174}" type="presOf" srcId="{46573D52-4B8F-4355-87F1-E3ABB7A9E64B}" destId="{90316D37-55ED-4F35-A0E2-66A5CD8FC1AD}" srcOrd="0" destOrd="1" presId="urn:microsoft.com/office/officeart/2005/8/layout/vProcess5"/>
    <dgm:cxn modelId="{CC708AE1-5234-422B-A8A4-999ABBCA489C}" type="presOf" srcId="{46573D52-4B8F-4355-87F1-E3ABB7A9E64B}" destId="{B47FCE35-48D0-4C50-ABA9-F4A21CA11426}" srcOrd="1" destOrd="1" presId="urn:microsoft.com/office/officeart/2005/8/layout/vProcess5"/>
    <dgm:cxn modelId="{1871F5E4-4FEC-4FD1-AC9E-CBFC78CFBAF6}" srcId="{870F96E7-423E-4BD3-8459-5EAFC9E3628F}" destId="{ED874D55-6F41-49F2-87B4-5F0A51242FDB}" srcOrd="0" destOrd="0" parTransId="{06644109-C5AE-4509-90CD-5DB1DAA9DDEB}" sibTransId="{FEBC430C-5FFC-4A35-A681-74F3F5216952}"/>
    <dgm:cxn modelId="{8FE12140-C0A4-4EE2-B0B1-D649AFDF7219}" type="presParOf" srcId="{5D61C3C3-EAE0-4ABD-992D-E7E0571F867D}" destId="{8419AC08-F88F-4D13-9539-543EFCA77E28}" srcOrd="0" destOrd="0" presId="urn:microsoft.com/office/officeart/2005/8/layout/vProcess5"/>
    <dgm:cxn modelId="{4D09CF20-39C9-47F2-A973-324F3D24BF18}" type="presParOf" srcId="{5D61C3C3-EAE0-4ABD-992D-E7E0571F867D}" destId="{4E8077A7-7FC2-4995-9402-09BB314812C2}" srcOrd="1" destOrd="0" presId="urn:microsoft.com/office/officeart/2005/8/layout/vProcess5"/>
    <dgm:cxn modelId="{DCD7B60A-D083-4790-B93A-84284E0BB5EB}" type="presParOf" srcId="{5D61C3C3-EAE0-4ABD-992D-E7E0571F867D}" destId="{EFCC3784-6D08-4CC3-B397-D044AB4A45F9}" srcOrd="2" destOrd="0" presId="urn:microsoft.com/office/officeart/2005/8/layout/vProcess5"/>
    <dgm:cxn modelId="{BE5EDF9C-FF13-4890-8C2A-30A7831736E3}" type="presParOf" srcId="{5D61C3C3-EAE0-4ABD-992D-E7E0571F867D}" destId="{90316D37-55ED-4F35-A0E2-66A5CD8FC1AD}" srcOrd="3" destOrd="0" presId="urn:microsoft.com/office/officeart/2005/8/layout/vProcess5"/>
    <dgm:cxn modelId="{A7094B9E-2C6A-414D-A389-5C324C3C927A}" type="presParOf" srcId="{5D61C3C3-EAE0-4ABD-992D-E7E0571F867D}" destId="{8B64ECEF-851F-462E-9C91-03A65360453C}" srcOrd="4" destOrd="0" presId="urn:microsoft.com/office/officeart/2005/8/layout/vProcess5"/>
    <dgm:cxn modelId="{5DF82251-0FD9-4883-9FD6-2A8888F2A161}" type="presParOf" srcId="{5D61C3C3-EAE0-4ABD-992D-E7E0571F867D}" destId="{7F12DF10-1FA2-4628-A660-FB001479D0D9}" srcOrd="5" destOrd="0" presId="urn:microsoft.com/office/officeart/2005/8/layout/vProcess5"/>
    <dgm:cxn modelId="{B17FC3D5-BF6C-4933-ADBC-B4AE88DD4E81}" type="presParOf" srcId="{5D61C3C3-EAE0-4ABD-992D-E7E0571F867D}" destId="{2D8344A5-C9BA-4E9C-8D24-38EDB0914FA4}" srcOrd="6" destOrd="0" presId="urn:microsoft.com/office/officeart/2005/8/layout/vProcess5"/>
    <dgm:cxn modelId="{CD72FEAB-B86C-4610-8870-D080010615A5}" type="presParOf" srcId="{5D61C3C3-EAE0-4ABD-992D-E7E0571F867D}" destId="{06397FAE-F096-4AAD-B87A-A2ACA77CA036}" srcOrd="7" destOrd="0" presId="urn:microsoft.com/office/officeart/2005/8/layout/vProcess5"/>
    <dgm:cxn modelId="{8E5C8F8A-607D-40DF-8DB6-D7AEEA7930D4}" type="presParOf" srcId="{5D61C3C3-EAE0-4ABD-992D-E7E0571F867D}" destId="{B47FCE35-48D0-4C50-ABA9-F4A21CA1142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33FA36B5-A48A-42D4-BFC0-2AA2FB9E3DD5}">
      <dgm:prSet phldrT="[Text]" phldr="0"/>
      <dgm:spPr>
        <a:blipFill>
          <a:blip xmlns:r="http://schemas.openxmlformats.org/officeDocument/2006/relationships" r:embed="rId1"/>
          <a:stretch>
            <a:fillRect l="-146" b="-575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dgm:pt modelId="{2694A742-68DE-4601-B716-B000BD446CC2}">
      <dgm:prSet phldrT="[Text]" phldr="0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/>
      <dgm:t>
        <a:bodyPr/>
        <a:lstStyle/>
        <a:p>
          <a:endParaRPr lang="en-CA" sz="2400" dirty="0"/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dgm:pt modelId="{ED874D55-6F41-49F2-87B4-5F0A51242FDB}">
      <dgm:prSet phldrT="[Text]" phldr="0" custT="1"/>
      <dgm:spPr/>
      <dgm:t>
        <a:bodyPr/>
        <a:lstStyle/>
        <a:p>
          <a:endParaRPr lang="en-CA" sz="2000" dirty="0"/>
        </a:p>
      </dgm:t>
    </dgm:pt>
    <dgm:pt modelId="{06644109-C5AE-4509-90CD-5DB1DAA9DDEB}" type="parTrans" cxnId="{1871F5E4-4FEC-4FD1-AC9E-CBFC78CFBAF6}">
      <dgm:prSet/>
      <dgm:spPr/>
      <dgm:t>
        <a:bodyPr/>
        <a:lstStyle/>
        <a:p>
          <a:endParaRPr lang="en-CA"/>
        </a:p>
      </dgm:t>
    </dgm:pt>
    <dgm:pt modelId="{FEBC430C-5FFC-4A35-A681-74F3F5216952}" type="sibTrans" cxnId="{1871F5E4-4FEC-4FD1-AC9E-CBFC78CFBAF6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/>
      <dgm:t>
        <a:bodyPr/>
        <a:lstStyle/>
        <a:p>
          <a:endParaRPr lang="en-CA" sz="2400" dirty="0"/>
        </a:p>
      </dgm:t>
    </dgm:pt>
    <dgm:pt modelId="{F649CD6A-DAF9-4A07-B48B-A241EBFC7FAA}" type="parTrans" cxnId="{FADEFE4C-0E1B-47A0-8794-DEDA44CF73C8}">
      <dgm:prSet/>
      <dgm:spPr/>
      <dgm:t>
        <a:bodyPr/>
        <a:lstStyle/>
        <a:p>
          <a:endParaRPr lang="en-CA"/>
        </a:p>
      </dgm:t>
    </dgm:pt>
    <dgm:pt modelId="{FCBE5090-1678-4B4D-AFC9-703507E997BC}" type="sibTrans" cxnId="{FADEFE4C-0E1B-47A0-8794-DEDA44CF73C8}">
      <dgm:prSet/>
      <dgm:spPr/>
      <dgm:t>
        <a:bodyPr/>
        <a:lstStyle/>
        <a:p>
          <a:endParaRPr lang="en-CA"/>
        </a:p>
      </dgm:t>
    </dgm:pt>
    <dgm:pt modelId="{46573D52-4B8F-4355-87F1-E3ABB7A9E64B}">
      <dgm:prSet phldrT="[Text]" phldr="0"/>
      <dgm:spPr/>
      <dgm:t>
        <a:bodyPr/>
        <a:lstStyle/>
        <a:p>
          <a:endParaRPr lang="en-CA" sz="2400" dirty="0"/>
        </a:p>
      </dgm:t>
    </dgm:pt>
    <dgm:pt modelId="{F002F183-BDE6-4DCD-B574-F9C89B158836}" type="parTrans" cxnId="{58794FCB-9FE4-4A2B-B62C-CCF5AC408B94}">
      <dgm:prSet/>
      <dgm:spPr/>
      <dgm:t>
        <a:bodyPr/>
        <a:lstStyle/>
        <a:p>
          <a:endParaRPr lang="en-CA"/>
        </a:p>
      </dgm:t>
    </dgm:pt>
    <dgm:pt modelId="{E73700E4-4BEA-4AA7-A1ED-E564AD01028D}" type="sibTrans" cxnId="{58794FCB-9FE4-4A2B-B62C-CCF5AC408B94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4E8077A7-7FC2-4995-9402-09BB314812C2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EFCC3784-6D08-4CC3-B397-D044AB4A45F9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90316D37-55ED-4F35-A0E2-66A5CD8FC1AD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8B64ECEF-851F-462E-9C91-03A65360453C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7F12DF10-1FA2-4628-A660-FB001479D0D9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2D8344A5-C9BA-4E9C-8D24-38EDB0914FA4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06397FAE-F096-4AAD-B87A-A2ACA77CA036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B47FCE35-48D0-4C50-ABA9-F4A21CA11426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F9F9C21-72B2-41DD-98E9-1FD184F91ABA}" type="presOf" srcId="{33FA36B5-A48A-42D4-BFC0-2AA2FB9E3DD5}" destId="{4E8077A7-7FC2-4995-9402-09BB314812C2}" srcOrd="0" destOrd="0" presId="urn:microsoft.com/office/officeart/2005/8/layout/vProcess5"/>
    <dgm:cxn modelId="{A9097D23-0507-4C55-ADF0-1AB1571816A3}" type="presOf" srcId="{FCBE5090-1678-4B4D-AFC9-703507E997BC}" destId="{7F12DF10-1FA2-4628-A660-FB001479D0D9}" srcOrd="0" destOrd="0" presId="urn:microsoft.com/office/officeart/2005/8/layout/vProcess5"/>
    <dgm:cxn modelId="{19FDBF3A-F534-4780-A9AC-B67486FC73AE}" type="presOf" srcId="{33FA36B5-A48A-42D4-BFC0-2AA2FB9E3DD5}" destId="{2D8344A5-C9BA-4E9C-8D24-38EDB0914FA4}" srcOrd="1" destOrd="0" presId="urn:microsoft.com/office/officeart/2005/8/layout/vProcess5"/>
    <dgm:cxn modelId="{FC13B45B-E841-4E73-9612-CE837DD2D19A}" type="presOf" srcId="{2694A742-68DE-4601-B716-B000BD446CC2}" destId="{4E8077A7-7FC2-4995-9402-09BB314812C2}" srcOrd="0" destOrd="1" presId="urn:microsoft.com/office/officeart/2005/8/layout/vProcess5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FADEFE4C-0E1B-47A0-8794-DEDA44CF73C8}" srcId="{3D425292-4F21-4809-A2CF-B60F7D38D5C8}" destId="{870F96E7-423E-4BD3-8459-5EAFC9E3628F}" srcOrd="1" destOrd="0" parTransId="{F649CD6A-DAF9-4A07-B48B-A241EBFC7FAA}" sibTransId="{FCBE5090-1678-4B4D-AFC9-703507E997BC}"/>
    <dgm:cxn modelId="{EF525E54-BAE1-4F05-84DB-5CBDBC8AA948}" type="presOf" srcId="{870F96E7-423E-4BD3-8459-5EAFC9E3628F}" destId="{EFCC3784-6D08-4CC3-B397-D044AB4A45F9}" srcOrd="0" destOrd="0" presId="urn:microsoft.com/office/officeart/2005/8/layout/vProcess5"/>
    <dgm:cxn modelId="{163A6755-69BB-4027-A8DB-0B55BC3F27A3}" type="presOf" srcId="{870F96E7-423E-4BD3-8459-5EAFC9E3628F}" destId="{06397FAE-F096-4AAD-B87A-A2ACA77CA036}" srcOrd="1" destOrd="0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DAFD7D81-780E-4004-9B00-9ACFD00783A2}" type="presOf" srcId="{2694A742-68DE-4601-B716-B000BD446CC2}" destId="{2D8344A5-C9BA-4E9C-8D24-38EDB0914FA4}" srcOrd="1" destOrd="1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D42B194-D86C-4DE7-B4EC-8B3BC73C778E}" type="presOf" srcId="{ED874D55-6F41-49F2-87B4-5F0A51242FDB}" destId="{06397FAE-F096-4AAD-B87A-A2ACA77CA036}" srcOrd="1" destOrd="1" presId="urn:microsoft.com/office/officeart/2005/8/layout/vProcess5"/>
    <dgm:cxn modelId="{D1FF329F-21A9-4C97-B61D-19750DE27689}" type="presOf" srcId="{ED874D55-6F41-49F2-87B4-5F0A51242FDB}" destId="{EFCC3784-6D08-4CC3-B397-D044AB4A45F9}" srcOrd="0" destOrd="1" presId="urn:microsoft.com/office/officeart/2005/8/layout/vProcess5"/>
    <dgm:cxn modelId="{ABFC0EBC-9D46-4073-9365-9A4B0E73CD69}" type="presOf" srcId="{3B4C154A-9143-4F26-97B3-8DE1C285B686}" destId="{90316D37-55ED-4F35-A0E2-66A5CD8FC1AD}" srcOrd="0" destOrd="0" presId="urn:microsoft.com/office/officeart/2005/8/layout/vProcess5"/>
    <dgm:cxn modelId="{58794FCB-9FE4-4A2B-B62C-CCF5AC408B94}" srcId="{3B4C154A-9143-4F26-97B3-8DE1C285B686}" destId="{46573D52-4B8F-4355-87F1-E3ABB7A9E64B}" srcOrd="0" destOrd="0" parTransId="{F002F183-BDE6-4DCD-B574-F9C89B158836}" sibTransId="{E73700E4-4BEA-4AA7-A1ED-E564AD01028D}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3D3040D0-73E3-4FA1-872C-C5F54CE3FAE5}" type="presOf" srcId="{3FCE1EB5-59A1-4BD3-A4D4-05AA627EC3C7}" destId="{8B64ECEF-851F-462E-9C91-03A65360453C}" srcOrd="0" destOrd="0" presId="urn:microsoft.com/office/officeart/2005/8/layout/vProcess5"/>
    <dgm:cxn modelId="{559E7EDA-9876-4E31-A678-222A1F485BF8}" type="presOf" srcId="{3B4C154A-9143-4F26-97B3-8DE1C285B686}" destId="{B47FCE35-48D0-4C50-ABA9-F4A21CA11426}" srcOrd="1" destOrd="0" presId="urn:microsoft.com/office/officeart/2005/8/layout/vProcess5"/>
    <dgm:cxn modelId="{09B30DDE-3188-467B-B6D2-CC42EBFAC174}" type="presOf" srcId="{46573D52-4B8F-4355-87F1-E3ABB7A9E64B}" destId="{90316D37-55ED-4F35-A0E2-66A5CD8FC1AD}" srcOrd="0" destOrd="1" presId="urn:microsoft.com/office/officeart/2005/8/layout/vProcess5"/>
    <dgm:cxn modelId="{CC708AE1-5234-422B-A8A4-999ABBCA489C}" type="presOf" srcId="{46573D52-4B8F-4355-87F1-E3ABB7A9E64B}" destId="{B47FCE35-48D0-4C50-ABA9-F4A21CA11426}" srcOrd="1" destOrd="1" presId="urn:microsoft.com/office/officeart/2005/8/layout/vProcess5"/>
    <dgm:cxn modelId="{1871F5E4-4FEC-4FD1-AC9E-CBFC78CFBAF6}" srcId="{870F96E7-423E-4BD3-8459-5EAFC9E3628F}" destId="{ED874D55-6F41-49F2-87B4-5F0A51242FDB}" srcOrd="0" destOrd="0" parTransId="{06644109-C5AE-4509-90CD-5DB1DAA9DDEB}" sibTransId="{FEBC430C-5FFC-4A35-A681-74F3F5216952}"/>
    <dgm:cxn modelId="{8FE12140-C0A4-4EE2-B0B1-D649AFDF7219}" type="presParOf" srcId="{5D61C3C3-EAE0-4ABD-992D-E7E0571F867D}" destId="{8419AC08-F88F-4D13-9539-543EFCA77E28}" srcOrd="0" destOrd="0" presId="urn:microsoft.com/office/officeart/2005/8/layout/vProcess5"/>
    <dgm:cxn modelId="{4D09CF20-39C9-47F2-A973-324F3D24BF18}" type="presParOf" srcId="{5D61C3C3-EAE0-4ABD-992D-E7E0571F867D}" destId="{4E8077A7-7FC2-4995-9402-09BB314812C2}" srcOrd="1" destOrd="0" presId="urn:microsoft.com/office/officeart/2005/8/layout/vProcess5"/>
    <dgm:cxn modelId="{DCD7B60A-D083-4790-B93A-84284E0BB5EB}" type="presParOf" srcId="{5D61C3C3-EAE0-4ABD-992D-E7E0571F867D}" destId="{EFCC3784-6D08-4CC3-B397-D044AB4A45F9}" srcOrd="2" destOrd="0" presId="urn:microsoft.com/office/officeart/2005/8/layout/vProcess5"/>
    <dgm:cxn modelId="{BE5EDF9C-FF13-4890-8C2A-30A7831736E3}" type="presParOf" srcId="{5D61C3C3-EAE0-4ABD-992D-E7E0571F867D}" destId="{90316D37-55ED-4F35-A0E2-66A5CD8FC1AD}" srcOrd="3" destOrd="0" presId="urn:microsoft.com/office/officeart/2005/8/layout/vProcess5"/>
    <dgm:cxn modelId="{A7094B9E-2C6A-414D-A389-5C324C3C927A}" type="presParOf" srcId="{5D61C3C3-EAE0-4ABD-992D-E7E0571F867D}" destId="{8B64ECEF-851F-462E-9C91-03A65360453C}" srcOrd="4" destOrd="0" presId="urn:microsoft.com/office/officeart/2005/8/layout/vProcess5"/>
    <dgm:cxn modelId="{5DF82251-0FD9-4883-9FD6-2A8888F2A161}" type="presParOf" srcId="{5D61C3C3-EAE0-4ABD-992D-E7E0571F867D}" destId="{7F12DF10-1FA2-4628-A660-FB001479D0D9}" srcOrd="5" destOrd="0" presId="urn:microsoft.com/office/officeart/2005/8/layout/vProcess5"/>
    <dgm:cxn modelId="{B17FC3D5-BF6C-4933-ADBC-B4AE88DD4E81}" type="presParOf" srcId="{5D61C3C3-EAE0-4ABD-992D-E7E0571F867D}" destId="{2D8344A5-C9BA-4E9C-8D24-38EDB0914FA4}" srcOrd="6" destOrd="0" presId="urn:microsoft.com/office/officeart/2005/8/layout/vProcess5"/>
    <dgm:cxn modelId="{CD72FEAB-B86C-4610-8870-D080010615A5}" type="presParOf" srcId="{5D61C3C3-EAE0-4ABD-992D-E7E0571F867D}" destId="{06397FAE-F096-4AAD-B87A-A2ACA77CA036}" srcOrd="7" destOrd="0" presId="urn:microsoft.com/office/officeart/2005/8/layout/vProcess5"/>
    <dgm:cxn modelId="{8E5C8F8A-607D-40DF-8DB6-D7AEEA7930D4}" type="presParOf" srcId="{5D61C3C3-EAE0-4ABD-992D-E7E0571F867D}" destId="{B47FCE35-48D0-4C50-ABA9-F4A21CA1142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3FA36B5-A48A-42D4-BFC0-2AA2FB9E3DD5}">
          <dgm:prSet phldrT="[Text]" phldr="0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r>
                <a:rPr lang="en-CA" dirty="0"/>
                <a:t> can be computed</a:t>
              </a:r>
            </a:p>
          </dgm:t>
        </dgm:pt>
      </mc:Choice>
      <mc:Fallback xmlns="">
        <dgm:pt modelId="{33FA36B5-A48A-42D4-BFC0-2AA2FB9E3DD5}">
          <dgm:prSet phldrT="[Text]" phldr="0"/>
          <dgm:spPr/>
          <dgm:t>
            <a:bodyPr/>
            <a:lstStyle/>
            <a:p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r>
                <a:rPr lang="en-CA" dirty="0"/>
                <a:t> can be computed</a:t>
              </a:r>
            </a:p>
          </dgm:t>
        </dgm:pt>
      </mc:Fallback>
    </mc:AlternateConten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endParaRPr lang="en-CA" dirty="0"/>
            </a:p>
          </dgm:t>
        </dgm:pt>
      </mc:Choice>
      <mc:Fallback xmlns="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endParaRPr lang="en-CA" dirty="0"/>
            </a:p>
          </dgm:t>
        </dgm:pt>
      </mc:Fallback>
    </mc:AlternateConten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/>
      <dgm:t>
        <a:bodyPr/>
        <a:lstStyle/>
        <a:p>
          <a:r>
            <a:rPr lang="en-CA" sz="2400" dirty="0"/>
            <a:t>Newton iteration</a:t>
          </a:r>
        </a:p>
      </dgm:t>
    </dgm:pt>
    <dgm:pt modelId="{F649CD6A-DAF9-4A07-B48B-A241EBFC7FAA}" type="parTrans" cxnId="{241E4363-B8CD-4946-BFE0-BB994FA74CBC}">
      <dgm:prSet/>
      <dgm:spPr/>
      <dgm:t>
        <a:bodyPr/>
        <a:lstStyle/>
        <a:p>
          <a:endParaRPr lang="en-CA"/>
        </a:p>
      </dgm:t>
    </dgm:pt>
    <dgm:pt modelId="{FCBE5090-1678-4B4D-AFC9-703507E997BC}" type="sibTrans" cxnId="{241E4363-B8CD-4946-BFE0-BB994FA74CB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D640CA33-C23D-4405-9B55-89493154A4CC}">
          <dgm:prSet phldrT="[Text]" phldr="0" custT="1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d>
                        <m:d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sup>
                  </m:sSup>
                  <m:r>
                    <a:rPr lang="en-CA" sz="2000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CA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d>
                        <m:d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sup>
                  </m:sSup>
                  <m:r>
                    <a:rPr lang="en-CA" sz="2000" b="0" i="1" smtClean="0"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a14:m>
              <a:r>
                <a:rPr lang="en-CA" sz="2000" dirty="0"/>
                <a:t>   mod 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e>
                    <m: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endParaRPr lang="en-CA" sz="2000" dirty="0"/>
            </a:p>
          </dgm:t>
        </dgm:pt>
      </mc:Choice>
      <mc:Fallback xmlns="">
        <dgm:pt modelId="{D640CA33-C23D-4405-9B55-89493154A4CC}">
          <dgm:prSet phldrT="[Text]" phldr="0" custT="1"/>
          <dgm:spPr/>
          <dgm:t>
            <a:bodyPr/>
            <a:lstStyle/>
            <a:p>
              <a:r>
                <a:rPr lang="en-CA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𝜑^((𝑘) )</a:t>
              </a:r>
              <a:r>
                <a:rPr lang="en-CA" sz="2000" b="0" i="0">
                  <a:latin typeface="Cambria Math" panose="02040503050406030204" pitchFamily="18" charset="0"/>
                </a:rPr>
                <a:t>=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𝜑^((𝑘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−1) )</a:t>
              </a:r>
              <a:r>
                <a:rPr lang="en-CA" sz="2000" b="0" i="0">
                  <a:latin typeface="Cambria Math" panose="02040503050406030204" pitchFamily="18" charset="0"/>
                </a:rPr>
                <a:t>−(P(</a:t>
              </a:r>
              <a:r>
                <a:rPr lang="en-CA" sz="2000" b="1" i="0">
                  <a:solidFill>
                    <a:srgbClr val="0070C0"/>
                  </a:solidFill>
                  <a:latin typeface="Cambria Math" panose="02040503050406030204" pitchFamily="18" charset="0"/>
                </a:rPr>
                <a:t>𝑿</a:t>
              </a:r>
              <a:r>
                <a:rPr lang="en-CA" sz="2000" b="0" i="0">
                  <a:latin typeface="Cambria Math" panose="02040503050406030204" pitchFamily="18" charset="0"/>
                </a:rPr>
                <a:t>,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〖 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𝜑〗^((k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))</a:t>
              </a:r>
              <a:r>
                <a:rPr lang="en-CA" sz="2000" b="0" i="0">
                  <a:latin typeface="Cambria Math" panose="02040503050406030204" pitchFamily="18" charset="0"/>
                </a:rPr>
                <a:t>))/(</a:t>
              </a:r>
              <a:r>
                <a:rPr lang="en-CA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𝜕_</a:t>
              </a:r>
              <a:r>
                <a:rPr lang="en-CA" sz="2000" b="0" i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CA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P</a:t>
              </a:r>
              <a:r>
                <a:rPr lang="en-CA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CA" sz="2000" b="1" i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𝟎</a:t>
              </a:r>
              <a:r>
                <a:rPr lang="en-CA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, 〖</a:t>
              </a:r>
              <a:r>
                <a:rPr lang="en-CA" sz="2000" b="0" i="0">
                  <a:latin typeface="Cambria Math" panose="02040503050406030204" pitchFamily="18" charset="0"/>
                </a:rPr>
                <a:t> </a:t>
              </a:r>
              <a:r>
                <a:rPr lang="en-CA" sz="2000" i="0">
                  <a:latin typeface="Cambria Math" panose="02040503050406030204" pitchFamily="18" charset="0"/>
                </a:rPr>
                <a:t>𝜑〗^((</a:t>
              </a:r>
              <a:r>
                <a:rPr lang="en-CA" sz="2000" b="0" i="0">
                  <a:latin typeface="Cambria Math" panose="02040503050406030204" pitchFamily="18" charset="0"/>
                </a:rPr>
                <a:t>0</a:t>
              </a:r>
              <a:r>
                <a:rPr lang="en-CA" sz="2000" i="0">
                  <a:latin typeface="Cambria Math" panose="02040503050406030204" pitchFamily="18" charset="0"/>
                </a:rPr>
                <a:t>))</a:t>
              </a:r>
              <a:r>
                <a:rPr lang="en-CA" sz="2000" b="0" i="0">
                  <a:latin typeface="Cambria Math" panose="02040503050406030204" pitchFamily="18" charset="0"/>
                </a:rPr>
                <a:t>))</a:t>
              </a:r>
              <a:r>
                <a:rPr lang="en-CA" sz="2000" dirty="0"/>
                <a:t>   mod  </a:t>
              </a:r>
              <a:r>
                <a:rPr lang="en-CA" sz="2000" b="0" i="0">
                  <a:latin typeface="Cambria Math" panose="02040503050406030204" pitchFamily="18" charset="0"/>
                </a:rPr>
                <a:t>〖&lt;</a:t>
              </a:r>
              <a:r>
                <a:rPr lang="en-CA" sz="2000" b="1" i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𝑿</a:t>
              </a:r>
              <a:r>
                <a:rPr lang="en-CA" sz="2000" b="0" i="0">
                  <a:latin typeface="Cambria Math" panose="02040503050406030204" pitchFamily="18" charset="0"/>
                </a:rPr>
                <a:t>&gt;〗^𝑘</a:t>
              </a:r>
              <a:endParaRPr lang="en-CA" sz="2000" dirty="0"/>
            </a:p>
          </dgm:t>
        </dgm:pt>
      </mc:Fallback>
    </mc:AlternateContent>
    <dgm:pt modelId="{77D1FAAB-8E01-456B-9FBB-9C8893115E74}" type="parTrans" cxnId="{A02138A7-EE0A-4E3B-9244-45F39C20A304}">
      <dgm:prSet/>
      <dgm:spPr/>
      <dgm:t>
        <a:bodyPr/>
        <a:lstStyle/>
        <a:p>
          <a:endParaRPr lang="en-CA"/>
        </a:p>
      </dgm:t>
    </dgm:pt>
    <dgm:pt modelId="{8AC52802-3C53-4BA0-B282-ACF0A9BD601B}" type="sibTrans" cxnId="{A02138A7-EE0A-4E3B-9244-45F39C20A304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/>
      <dgm:t>
        <a:bodyPr/>
        <a:lstStyle/>
        <a:p>
          <a:endParaRPr lang="en-CA" sz="2400" dirty="0"/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dgm:pt modelId="{9443FE2C-0339-4247-A3D2-7C04B3A8E681}">
      <dgm:prSet phldrT="[Text]" phldr="0"/>
      <dgm:spPr/>
      <dgm:t>
        <a:bodyPr/>
        <a:lstStyle/>
        <a:p>
          <a:endParaRPr lang="en-CA" sz="2400" dirty="0"/>
        </a:p>
      </dgm:t>
    </dgm:pt>
    <dgm:pt modelId="{42830409-BD5F-460F-8CD0-1844B964BDD6}" type="parTrans" cxnId="{E196816D-6311-4EAC-9D65-B21DFCB819C8}">
      <dgm:prSet/>
      <dgm:spPr/>
      <dgm:t>
        <a:bodyPr/>
        <a:lstStyle/>
        <a:p>
          <a:endParaRPr lang="en-CA"/>
        </a:p>
      </dgm:t>
    </dgm:pt>
    <dgm:pt modelId="{5391A091-09B8-4D65-BD33-81B192FB5ED8}" type="sibTrans" cxnId="{E196816D-6311-4EAC-9D65-B21DFCB819C8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A2E1D753-A07B-4294-A256-A2E9920E4FAF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71C23A90-C9F7-4E2C-9399-564855A49FC4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13EBFBB0-48A2-4B5F-A615-02CBB311FC24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30C0BAF6-60BE-49E5-B834-AA7543274221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B730A57E-39F4-4C8F-8797-BFBC9F752F25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A33925B8-D476-403B-B255-B59DB2923351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FFCFACEF-1C59-4ED8-B5DD-87645880503B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EEC203B3-DAF0-42FD-AF88-0EE55C81EDBB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CFDB80C-3931-4744-98D4-9E9CF697F1AD}" type="presOf" srcId="{3B4C154A-9143-4F26-97B3-8DE1C285B686}" destId="{13EBFBB0-48A2-4B5F-A615-02CBB311FC24}" srcOrd="0" destOrd="0" presId="urn:microsoft.com/office/officeart/2005/8/layout/vProcess5"/>
    <dgm:cxn modelId="{5EE0831A-6E5B-431D-848F-11FDB347F141}" type="presOf" srcId="{D640CA33-C23D-4405-9B55-89493154A4CC}" destId="{FFCFACEF-1C59-4ED8-B5DD-87645880503B}" srcOrd="1" destOrd="1" presId="urn:microsoft.com/office/officeart/2005/8/layout/vProcess5"/>
    <dgm:cxn modelId="{B355461E-4C32-4C0F-B695-A4048C3AECFE}" type="presOf" srcId="{33FA36B5-A48A-42D4-BFC0-2AA2FB9E3DD5}" destId="{A2E1D753-A07B-4294-A256-A2E9920E4FAF}" srcOrd="0" destOrd="0" presId="urn:microsoft.com/office/officeart/2005/8/layout/vProcess5"/>
    <dgm:cxn modelId="{ED3CC51F-C98A-42AB-BB9A-E0670C8063EA}" type="presOf" srcId="{2694A742-68DE-4601-B716-B000BD446CC2}" destId="{A2E1D753-A07B-4294-A256-A2E9920E4FAF}" srcOrd="0" destOrd="1" presId="urn:microsoft.com/office/officeart/2005/8/layout/vProcess5"/>
    <dgm:cxn modelId="{D5227F5D-6632-4FBC-94E2-7CA431A3A893}" type="presOf" srcId="{D640CA33-C23D-4405-9B55-89493154A4CC}" destId="{71C23A90-C9F7-4E2C-9399-564855A49FC4}" srcOrd="0" destOrd="1" presId="urn:microsoft.com/office/officeart/2005/8/layout/vProcess5"/>
    <dgm:cxn modelId="{241E4363-B8CD-4946-BFE0-BB994FA74CBC}" srcId="{3D425292-4F21-4809-A2CF-B60F7D38D5C8}" destId="{870F96E7-423E-4BD3-8459-5EAFC9E3628F}" srcOrd="1" destOrd="0" parTransId="{F649CD6A-DAF9-4A07-B48B-A241EBFC7FAA}" sibTransId="{FCBE5090-1678-4B4D-AFC9-703507E997BC}"/>
    <dgm:cxn modelId="{A95DF263-75C6-4174-A534-B53CFF3D5B07}" type="presOf" srcId="{FCBE5090-1678-4B4D-AFC9-703507E997BC}" destId="{B730A57E-39F4-4C8F-8797-BFBC9F752F25}" srcOrd="0" destOrd="0" presId="urn:microsoft.com/office/officeart/2005/8/layout/vProcess5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E196816D-6311-4EAC-9D65-B21DFCB819C8}" srcId="{3B4C154A-9143-4F26-97B3-8DE1C285B686}" destId="{9443FE2C-0339-4247-A3D2-7C04B3A8E681}" srcOrd="0" destOrd="0" parTransId="{42830409-BD5F-460F-8CD0-1844B964BDD6}" sibTransId="{5391A091-09B8-4D65-BD33-81B192FB5ED8}"/>
    <dgm:cxn modelId="{0BD7556F-C7D9-443C-A75E-60E900CB5F32}" type="presOf" srcId="{9443FE2C-0339-4247-A3D2-7C04B3A8E681}" destId="{EEC203B3-DAF0-42FD-AF88-0EE55C81EDBB}" srcOrd="1" destOrd="1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73B4D485-32E7-4034-A6EC-CF4D17FEE602}" type="presOf" srcId="{3FCE1EB5-59A1-4BD3-A4D4-05AA627EC3C7}" destId="{30C0BAF6-60BE-49E5-B834-AA7543274221}" srcOrd="0" destOrd="0" presId="urn:microsoft.com/office/officeart/2005/8/layout/vProcess5"/>
    <dgm:cxn modelId="{03867590-4FBA-42D2-80DA-60D35EB1712B}" type="presOf" srcId="{9443FE2C-0339-4247-A3D2-7C04B3A8E681}" destId="{13EBFBB0-48A2-4B5F-A615-02CBB311FC24}" srcOrd="0" destOrd="1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02138A7-EE0A-4E3B-9244-45F39C20A304}" srcId="{870F96E7-423E-4BD3-8459-5EAFC9E3628F}" destId="{D640CA33-C23D-4405-9B55-89493154A4CC}" srcOrd="0" destOrd="0" parTransId="{77D1FAAB-8E01-456B-9FBB-9C8893115E74}" sibTransId="{8AC52802-3C53-4BA0-B282-ACF0A9BD601B}"/>
    <dgm:cxn modelId="{B0076BBB-00CD-4246-8B7E-5D31C52C4230}" type="presOf" srcId="{33FA36B5-A48A-42D4-BFC0-2AA2FB9E3DD5}" destId="{A33925B8-D476-403B-B255-B59DB2923351}" srcOrd="1" destOrd="0" presId="urn:microsoft.com/office/officeart/2005/8/layout/vProcess5"/>
    <dgm:cxn modelId="{A23029CB-4E10-440E-BEC7-EC0238959D5A}" type="presOf" srcId="{870F96E7-423E-4BD3-8459-5EAFC9E3628F}" destId="{FFCFACEF-1C59-4ED8-B5DD-87645880503B}" srcOrd="1" destOrd="0" presId="urn:microsoft.com/office/officeart/2005/8/layout/vProcess5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ADA44BD8-5C16-4B2E-9105-0167B3D1C5FA}" type="presOf" srcId="{3B4C154A-9143-4F26-97B3-8DE1C285B686}" destId="{EEC203B3-DAF0-42FD-AF88-0EE55C81EDBB}" srcOrd="1" destOrd="0" presId="urn:microsoft.com/office/officeart/2005/8/layout/vProcess5"/>
    <dgm:cxn modelId="{9AF085E4-CE5C-4D59-ACAB-A97A51A9FFC3}" type="presOf" srcId="{2694A742-68DE-4601-B716-B000BD446CC2}" destId="{A33925B8-D476-403B-B255-B59DB2923351}" srcOrd="1" destOrd="1" presId="urn:microsoft.com/office/officeart/2005/8/layout/vProcess5"/>
    <dgm:cxn modelId="{D8ED1BF2-9660-4A51-BE85-F27EFABC9C92}" type="presOf" srcId="{870F96E7-423E-4BD3-8459-5EAFC9E3628F}" destId="{71C23A90-C9F7-4E2C-9399-564855A49FC4}" srcOrd="0" destOrd="0" presId="urn:microsoft.com/office/officeart/2005/8/layout/vProcess5"/>
    <dgm:cxn modelId="{7268880A-B793-4F09-B0B8-3BA75790EE3E}" type="presParOf" srcId="{5D61C3C3-EAE0-4ABD-992D-E7E0571F867D}" destId="{8419AC08-F88F-4D13-9539-543EFCA77E28}" srcOrd="0" destOrd="0" presId="urn:microsoft.com/office/officeart/2005/8/layout/vProcess5"/>
    <dgm:cxn modelId="{204E0883-926A-4769-B29A-081E3BAA79DD}" type="presParOf" srcId="{5D61C3C3-EAE0-4ABD-992D-E7E0571F867D}" destId="{A2E1D753-A07B-4294-A256-A2E9920E4FAF}" srcOrd="1" destOrd="0" presId="urn:microsoft.com/office/officeart/2005/8/layout/vProcess5"/>
    <dgm:cxn modelId="{453F0C10-F8A5-4A43-ABF5-3EAFEC3ED2A5}" type="presParOf" srcId="{5D61C3C3-EAE0-4ABD-992D-E7E0571F867D}" destId="{71C23A90-C9F7-4E2C-9399-564855A49FC4}" srcOrd="2" destOrd="0" presId="urn:microsoft.com/office/officeart/2005/8/layout/vProcess5"/>
    <dgm:cxn modelId="{6DB90E36-EFB4-44B7-B3DF-46B9F9861355}" type="presParOf" srcId="{5D61C3C3-EAE0-4ABD-992D-E7E0571F867D}" destId="{13EBFBB0-48A2-4B5F-A615-02CBB311FC24}" srcOrd="3" destOrd="0" presId="urn:microsoft.com/office/officeart/2005/8/layout/vProcess5"/>
    <dgm:cxn modelId="{BE517993-484A-4CE7-83F5-AE9023929B86}" type="presParOf" srcId="{5D61C3C3-EAE0-4ABD-992D-E7E0571F867D}" destId="{30C0BAF6-60BE-49E5-B834-AA7543274221}" srcOrd="4" destOrd="0" presId="urn:microsoft.com/office/officeart/2005/8/layout/vProcess5"/>
    <dgm:cxn modelId="{A6E85606-CC4D-4B11-A108-F979098B361A}" type="presParOf" srcId="{5D61C3C3-EAE0-4ABD-992D-E7E0571F867D}" destId="{B730A57E-39F4-4C8F-8797-BFBC9F752F25}" srcOrd="5" destOrd="0" presId="urn:microsoft.com/office/officeart/2005/8/layout/vProcess5"/>
    <dgm:cxn modelId="{0C37233C-B754-4D1C-A708-40EA6440C4E2}" type="presParOf" srcId="{5D61C3C3-EAE0-4ABD-992D-E7E0571F867D}" destId="{A33925B8-D476-403B-B255-B59DB2923351}" srcOrd="6" destOrd="0" presId="urn:microsoft.com/office/officeart/2005/8/layout/vProcess5"/>
    <dgm:cxn modelId="{5338E453-39F6-42F2-8801-F46CD81CFA00}" type="presParOf" srcId="{5D61C3C3-EAE0-4ABD-992D-E7E0571F867D}" destId="{FFCFACEF-1C59-4ED8-B5DD-87645880503B}" srcOrd="7" destOrd="0" presId="urn:microsoft.com/office/officeart/2005/8/layout/vProcess5"/>
    <dgm:cxn modelId="{5207DFFC-26DA-4095-ADC7-D7B14C717B06}" type="presParOf" srcId="{5D61C3C3-EAE0-4ABD-992D-E7E0571F867D}" destId="{EEC203B3-DAF0-42FD-AF88-0EE55C81ED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33FA36B5-A48A-42D4-BFC0-2AA2FB9E3DD5}">
      <dgm:prSet phldrT="[Text]" phldr="0"/>
      <dgm:spPr>
        <a:blipFill>
          <a:blip xmlns:r="http://schemas.openxmlformats.org/officeDocument/2006/relationships" r:embed="rId1"/>
          <a:stretch>
            <a:fillRect l="-146" b="-575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dgm:pt modelId="{2694A742-68DE-4601-B716-B000BD446CC2}">
      <dgm:prSet phldrT="[Text]" phldr="0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>
        <a:blipFill>
          <a:blip xmlns:r="http://schemas.openxmlformats.org/officeDocument/2006/relationships" r:embed="rId2"/>
          <a:stretch>
            <a:fillRect l="-584" t="-8621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49CD6A-DAF9-4A07-B48B-A241EBFC7FAA}" type="parTrans" cxnId="{241E4363-B8CD-4946-BFE0-BB994FA74CBC}">
      <dgm:prSet/>
      <dgm:spPr/>
      <dgm:t>
        <a:bodyPr/>
        <a:lstStyle/>
        <a:p>
          <a:endParaRPr lang="en-CA"/>
        </a:p>
      </dgm:t>
    </dgm:pt>
    <dgm:pt modelId="{FCBE5090-1678-4B4D-AFC9-703507E997BC}" type="sibTrans" cxnId="{241E4363-B8CD-4946-BFE0-BB994FA74CBC}">
      <dgm:prSet/>
      <dgm:spPr/>
      <dgm:t>
        <a:bodyPr/>
        <a:lstStyle/>
        <a:p>
          <a:endParaRPr lang="en-CA"/>
        </a:p>
      </dgm:t>
    </dgm:pt>
    <dgm:pt modelId="{D640CA33-C23D-4405-9B55-89493154A4CC}">
      <dgm:prSet phldrT="[Text]" phldr="0" custT="1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77D1FAAB-8E01-456B-9FBB-9C8893115E74}" type="parTrans" cxnId="{A02138A7-EE0A-4E3B-9244-45F39C20A304}">
      <dgm:prSet/>
      <dgm:spPr/>
      <dgm:t>
        <a:bodyPr/>
        <a:lstStyle/>
        <a:p>
          <a:endParaRPr lang="en-CA"/>
        </a:p>
      </dgm:t>
    </dgm:pt>
    <dgm:pt modelId="{8AC52802-3C53-4BA0-B282-ACF0A9BD601B}" type="sibTrans" cxnId="{A02138A7-EE0A-4E3B-9244-45F39C20A304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/>
      <dgm:t>
        <a:bodyPr/>
        <a:lstStyle/>
        <a:p>
          <a:endParaRPr lang="en-CA" sz="2400" dirty="0"/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dgm:pt modelId="{9443FE2C-0339-4247-A3D2-7C04B3A8E681}">
      <dgm:prSet phldrT="[Text]" phldr="0"/>
      <dgm:spPr/>
      <dgm:t>
        <a:bodyPr/>
        <a:lstStyle/>
        <a:p>
          <a:endParaRPr lang="en-CA" sz="2400" dirty="0"/>
        </a:p>
      </dgm:t>
    </dgm:pt>
    <dgm:pt modelId="{42830409-BD5F-460F-8CD0-1844B964BDD6}" type="parTrans" cxnId="{E196816D-6311-4EAC-9D65-B21DFCB819C8}">
      <dgm:prSet/>
      <dgm:spPr/>
      <dgm:t>
        <a:bodyPr/>
        <a:lstStyle/>
        <a:p>
          <a:endParaRPr lang="en-CA"/>
        </a:p>
      </dgm:t>
    </dgm:pt>
    <dgm:pt modelId="{5391A091-09B8-4D65-BD33-81B192FB5ED8}" type="sibTrans" cxnId="{E196816D-6311-4EAC-9D65-B21DFCB819C8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A2E1D753-A07B-4294-A256-A2E9920E4FAF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71C23A90-C9F7-4E2C-9399-564855A49FC4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13EBFBB0-48A2-4B5F-A615-02CBB311FC24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30C0BAF6-60BE-49E5-B834-AA7543274221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B730A57E-39F4-4C8F-8797-BFBC9F752F25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A33925B8-D476-403B-B255-B59DB2923351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FFCFACEF-1C59-4ED8-B5DD-87645880503B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EEC203B3-DAF0-42FD-AF88-0EE55C81EDBB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CFDB80C-3931-4744-98D4-9E9CF697F1AD}" type="presOf" srcId="{3B4C154A-9143-4F26-97B3-8DE1C285B686}" destId="{13EBFBB0-48A2-4B5F-A615-02CBB311FC24}" srcOrd="0" destOrd="0" presId="urn:microsoft.com/office/officeart/2005/8/layout/vProcess5"/>
    <dgm:cxn modelId="{5EE0831A-6E5B-431D-848F-11FDB347F141}" type="presOf" srcId="{D640CA33-C23D-4405-9B55-89493154A4CC}" destId="{FFCFACEF-1C59-4ED8-B5DD-87645880503B}" srcOrd="1" destOrd="1" presId="urn:microsoft.com/office/officeart/2005/8/layout/vProcess5"/>
    <dgm:cxn modelId="{B355461E-4C32-4C0F-B695-A4048C3AECFE}" type="presOf" srcId="{33FA36B5-A48A-42D4-BFC0-2AA2FB9E3DD5}" destId="{A2E1D753-A07B-4294-A256-A2E9920E4FAF}" srcOrd="0" destOrd="0" presId="urn:microsoft.com/office/officeart/2005/8/layout/vProcess5"/>
    <dgm:cxn modelId="{ED3CC51F-C98A-42AB-BB9A-E0670C8063EA}" type="presOf" srcId="{2694A742-68DE-4601-B716-B000BD446CC2}" destId="{A2E1D753-A07B-4294-A256-A2E9920E4FAF}" srcOrd="0" destOrd="1" presId="urn:microsoft.com/office/officeart/2005/8/layout/vProcess5"/>
    <dgm:cxn modelId="{D5227F5D-6632-4FBC-94E2-7CA431A3A893}" type="presOf" srcId="{D640CA33-C23D-4405-9B55-89493154A4CC}" destId="{71C23A90-C9F7-4E2C-9399-564855A49FC4}" srcOrd="0" destOrd="1" presId="urn:microsoft.com/office/officeart/2005/8/layout/vProcess5"/>
    <dgm:cxn modelId="{241E4363-B8CD-4946-BFE0-BB994FA74CBC}" srcId="{3D425292-4F21-4809-A2CF-B60F7D38D5C8}" destId="{870F96E7-423E-4BD3-8459-5EAFC9E3628F}" srcOrd="1" destOrd="0" parTransId="{F649CD6A-DAF9-4A07-B48B-A241EBFC7FAA}" sibTransId="{FCBE5090-1678-4B4D-AFC9-703507E997BC}"/>
    <dgm:cxn modelId="{A95DF263-75C6-4174-A534-B53CFF3D5B07}" type="presOf" srcId="{FCBE5090-1678-4B4D-AFC9-703507E997BC}" destId="{B730A57E-39F4-4C8F-8797-BFBC9F752F25}" srcOrd="0" destOrd="0" presId="urn:microsoft.com/office/officeart/2005/8/layout/vProcess5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E196816D-6311-4EAC-9D65-B21DFCB819C8}" srcId="{3B4C154A-9143-4F26-97B3-8DE1C285B686}" destId="{9443FE2C-0339-4247-A3D2-7C04B3A8E681}" srcOrd="0" destOrd="0" parTransId="{42830409-BD5F-460F-8CD0-1844B964BDD6}" sibTransId="{5391A091-09B8-4D65-BD33-81B192FB5ED8}"/>
    <dgm:cxn modelId="{0BD7556F-C7D9-443C-A75E-60E900CB5F32}" type="presOf" srcId="{9443FE2C-0339-4247-A3D2-7C04B3A8E681}" destId="{EEC203B3-DAF0-42FD-AF88-0EE55C81EDBB}" srcOrd="1" destOrd="1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73B4D485-32E7-4034-A6EC-CF4D17FEE602}" type="presOf" srcId="{3FCE1EB5-59A1-4BD3-A4D4-05AA627EC3C7}" destId="{30C0BAF6-60BE-49E5-B834-AA7543274221}" srcOrd="0" destOrd="0" presId="urn:microsoft.com/office/officeart/2005/8/layout/vProcess5"/>
    <dgm:cxn modelId="{03867590-4FBA-42D2-80DA-60D35EB1712B}" type="presOf" srcId="{9443FE2C-0339-4247-A3D2-7C04B3A8E681}" destId="{13EBFBB0-48A2-4B5F-A615-02CBB311FC24}" srcOrd="0" destOrd="1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02138A7-EE0A-4E3B-9244-45F39C20A304}" srcId="{870F96E7-423E-4BD3-8459-5EAFC9E3628F}" destId="{D640CA33-C23D-4405-9B55-89493154A4CC}" srcOrd="0" destOrd="0" parTransId="{77D1FAAB-8E01-456B-9FBB-9C8893115E74}" sibTransId="{8AC52802-3C53-4BA0-B282-ACF0A9BD601B}"/>
    <dgm:cxn modelId="{B0076BBB-00CD-4246-8B7E-5D31C52C4230}" type="presOf" srcId="{33FA36B5-A48A-42D4-BFC0-2AA2FB9E3DD5}" destId="{A33925B8-D476-403B-B255-B59DB2923351}" srcOrd="1" destOrd="0" presId="urn:microsoft.com/office/officeart/2005/8/layout/vProcess5"/>
    <dgm:cxn modelId="{A23029CB-4E10-440E-BEC7-EC0238959D5A}" type="presOf" srcId="{870F96E7-423E-4BD3-8459-5EAFC9E3628F}" destId="{FFCFACEF-1C59-4ED8-B5DD-87645880503B}" srcOrd="1" destOrd="0" presId="urn:microsoft.com/office/officeart/2005/8/layout/vProcess5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ADA44BD8-5C16-4B2E-9105-0167B3D1C5FA}" type="presOf" srcId="{3B4C154A-9143-4F26-97B3-8DE1C285B686}" destId="{EEC203B3-DAF0-42FD-AF88-0EE55C81EDBB}" srcOrd="1" destOrd="0" presId="urn:microsoft.com/office/officeart/2005/8/layout/vProcess5"/>
    <dgm:cxn modelId="{9AF085E4-CE5C-4D59-ACAB-A97A51A9FFC3}" type="presOf" srcId="{2694A742-68DE-4601-B716-B000BD446CC2}" destId="{A33925B8-D476-403B-B255-B59DB2923351}" srcOrd="1" destOrd="1" presId="urn:microsoft.com/office/officeart/2005/8/layout/vProcess5"/>
    <dgm:cxn modelId="{D8ED1BF2-9660-4A51-BE85-F27EFABC9C92}" type="presOf" srcId="{870F96E7-423E-4BD3-8459-5EAFC9E3628F}" destId="{71C23A90-C9F7-4E2C-9399-564855A49FC4}" srcOrd="0" destOrd="0" presId="urn:microsoft.com/office/officeart/2005/8/layout/vProcess5"/>
    <dgm:cxn modelId="{7268880A-B793-4F09-B0B8-3BA75790EE3E}" type="presParOf" srcId="{5D61C3C3-EAE0-4ABD-992D-E7E0571F867D}" destId="{8419AC08-F88F-4D13-9539-543EFCA77E28}" srcOrd="0" destOrd="0" presId="urn:microsoft.com/office/officeart/2005/8/layout/vProcess5"/>
    <dgm:cxn modelId="{204E0883-926A-4769-B29A-081E3BAA79DD}" type="presParOf" srcId="{5D61C3C3-EAE0-4ABD-992D-E7E0571F867D}" destId="{A2E1D753-A07B-4294-A256-A2E9920E4FAF}" srcOrd="1" destOrd="0" presId="urn:microsoft.com/office/officeart/2005/8/layout/vProcess5"/>
    <dgm:cxn modelId="{453F0C10-F8A5-4A43-ABF5-3EAFEC3ED2A5}" type="presParOf" srcId="{5D61C3C3-EAE0-4ABD-992D-E7E0571F867D}" destId="{71C23A90-C9F7-4E2C-9399-564855A49FC4}" srcOrd="2" destOrd="0" presId="urn:microsoft.com/office/officeart/2005/8/layout/vProcess5"/>
    <dgm:cxn modelId="{6DB90E36-EFB4-44B7-B3DF-46B9F9861355}" type="presParOf" srcId="{5D61C3C3-EAE0-4ABD-992D-E7E0571F867D}" destId="{13EBFBB0-48A2-4B5F-A615-02CBB311FC24}" srcOrd="3" destOrd="0" presId="urn:microsoft.com/office/officeart/2005/8/layout/vProcess5"/>
    <dgm:cxn modelId="{BE517993-484A-4CE7-83F5-AE9023929B86}" type="presParOf" srcId="{5D61C3C3-EAE0-4ABD-992D-E7E0571F867D}" destId="{30C0BAF6-60BE-49E5-B834-AA7543274221}" srcOrd="4" destOrd="0" presId="urn:microsoft.com/office/officeart/2005/8/layout/vProcess5"/>
    <dgm:cxn modelId="{A6E85606-CC4D-4B11-A108-F979098B361A}" type="presParOf" srcId="{5D61C3C3-EAE0-4ABD-992D-E7E0571F867D}" destId="{B730A57E-39F4-4C8F-8797-BFBC9F752F25}" srcOrd="5" destOrd="0" presId="urn:microsoft.com/office/officeart/2005/8/layout/vProcess5"/>
    <dgm:cxn modelId="{0C37233C-B754-4D1C-A708-40EA6440C4E2}" type="presParOf" srcId="{5D61C3C3-EAE0-4ABD-992D-E7E0571F867D}" destId="{A33925B8-D476-403B-B255-B59DB2923351}" srcOrd="6" destOrd="0" presId="urn:microsoft.com/office/officeart/2005/8/layout/vProcess5"/>
    <dgm:cxn modelId="{5338E453-39F6-42F2-8801-F46CD81CFA00}" type="presParOf" srcId="{5D61C3C3-EAE0-4ABD-992D-E7E0571F867D}" destId="{FFCFACEF-1C59-4ED8-B5DD-87645880503B}" srcOrd="7" destOrd="0" presId="urn:microsoft.com/office/officeart/2005/8/layout/vProcess5"/>
    <dgm:cxn modelId="{5207DFFC-26DA-4095-ADC7-D7B14C717B06}" type="presParOf" srcId="{5D61C3C3-EAE0-4ABD-992D-E7E0571F867D}" destId="{EEC203B3-DAF0-42FD-AF88-0EE55C81ED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3FA36B5-A48A-42D4-BFC0-2AA2FB9E3DD5}">
          <dgm:prSet phldrT="[Text]" phldr="0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r>
                <a:rPr lang="en-CA" dirty="0"/>
                <a:t> can be computed</a:t>
              </a:r>
            </a:p>
          </dgm:t>
        </dgm:pt>
      </mc:Choice>
      <mc:Fallback xmlns="">
        <dgm:pt modelId="{33FA36B5-A48A-42D4-BFC0-2AA2FB9E3DD5}">
          <dgm:prSet phldrT="[Text]" phldr="0"/>
          <dgm:spPr/>
          <dgm:t>
            <a:bodyPr/>
            <a:lstStyle/>
            <a:p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r>
                <a:rPr lang="en-CA" dirty="0"/>
                <a:t> can be computed</a:t>
              </a:r>
            </a:p>
          </dgm:t>
        </dgm:pt>
      </mc:Fallback>
    </mc:AlternateConten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</m:oMath>
              </a14:m>
              <a:endParaRPr lang="en-CA" dirty="0"/>
            </a:p>
          </dgm:t>
        </dgm:pt>
      </mc:Choice>
      <mc:Fallback xmlns="">
        <dgm:pt modelId="{2694A742-68DE-4601-B716-B000BD446CC2}">
          <dgm:prSet phldrT="[Text]" phldr="0"/>
          <dgm:spPr/>
          <dgm:t>
            <a:bodyPr/>
            <a:lstStyle/>
            <a:p>
              <a:r>
                <a:rPr lang="en-CA" dirty="0"/>
                <a:t>Recursively from </a:t>
              </a:r>
              <a:r>
                <a:rPr lang="en-CA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</a:t>
              </a:r>
              <a:r>
                <a:rPr lang="en-CA" i="0">
                  <a:latin typeface="Cambria Math" panose="02040503050406030204" pitchFamily="18" charset="0"/>
                </a:rPr>
                <a:t>(</a:t>
              </a:r>
              <a:r>
                <a:rPr lang="en-CA" i="0">
                  <a:solidFill>
                    <a:srgbClr val="FF0000"/>
                  </a:solidFill>
                  <a:latin typeface="Cambria Math" panose="02040503050406030204" pitchFamily="18" charset="0"/>
                </a:rPr>
                <a:t>k</a:t>
              </a:r>
              <a:r>
                <a:rPr lang="en-CA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</a:t>
              </a:r>
              <a:r>
                <a:rPr lang="en-CA" i="0">
                  <a:latin typeface="Cambria Math" panose="02040503050406030204" pitchFamily="18" charset="0"/>
                </a:rPr>
                <a:t>))</a:t>
              </a:r>
              <a:endParaRPr lang="en-CA" dirty="0"/>
            </a:p>
          </dgm:t>
        </dgm:pt>
      </mc:Fallback>
    </mc:AlternateConten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/>
      <dgm:t>
        <a:bodyPr/>
        <a:lstStyle/>
        <a:p>
          <a:r>
            <a:rPr lang="en-CA" sz="2400" dirty="0"/>
            <a:t>Newton iteration</a:t>
          </a:r>
        </a:p>
      </dgm:t>
    </dgm:pt>
    <dgm:pt modelId="{F649CD6A-DAF9-4A07-B48B-A241EBFC7FAA}" type="parTrans" cxnId="{241E4363-B8CD-4946-BFE0-BB994FA74CBC}">
      <dgm:prSet/>
      <dgm:spPr/>
      <dgm:t>
        <a:bodyPr/>
        <a:lstStyle/>
        <a:p>
          <a:endParaRPr lang="en-CA"/>
        </a:p>
      </dgm:t>
    </dgm:pt>
    <dgm:pt modelId="{FCBE5090-1678-4B4D-AFC9-703507E997BC}" type="sibTrans" cxnId="{241E4363-B8CD-4946-BFE0-BB994FA74CB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D640CA33-C23D-4405-9B55-89493154A4CC}">
          <dgm:prSet phldrT="[Text]" phldr="0" custT="1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CA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d>
                        <m:dPr>
                          <m:ctrlP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sup>
                  </m:sSup>
                  <m:r>
                    <a:rPr lang="en-CA" sz="2000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CA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d>
                        <m:d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sup>
                  </m:sSup>
                  <m:r>
                    <a:rPr lang="en-CA" sz="2000" b="0" i="1" smtClean="0"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CA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CA" sz="2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>
                        <m:sSubPr>
                          <m:ctrlP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00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a14:m>
              <a:r>
                <a:rPr lang="en-CA" sz="2000" dirty="0"/>
                <a:t>   mod 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sz="20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e>
                    <m: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endParaRPr lang="en-CA" sz="2000" dirty="0"/>
            </a:p>
          </dgm:t>
        </dgm:pt>
      </mc:Choice>
      <mc:Fallback xmlns="">
        <dgm:pt modelId="{D640CA33-C23D-4405-9B55-89493154A4CC}">
          <dgm:prSet phldrT="[Text]" phldr="0" custT="1"/>
          <dgm:spPr/>
          <dgm:t>
            <a:bodyPr/>
            <a:lstStyle/>
            <a:p>
              <a:r>
                <a:rPr lang="en-CA" sz="20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𝜑^((𝑘) )</a:t>
              </a:r>
              <a:r>
                <a:rPr lang="en-CA" sz="2000" b="0" i="0">
                  <a:latin typeface="Cambria Math" panose="02040503050406030204" pitchFamily="18" charset="0"/>
                </a:rPr>
                <a:t>=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𝜑^((𝑘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−1) )</a:t>
              </a:r>
              <a:r>
                <a:rPr lang="en-CA" sz="2000" b="0" i="0">
                  <a:latin typeface="Cambria Math" panose="02040503050406030204" pitchFamily="18" charset="0"/>
                </a:rPr>
                <a:t>−(P(</a:t>
              </a:r>
              <a:r>
                <a:rPr lang="en-CA" sz="2000" b="1" i="0">
                  <a:solidFill>
                    <a:srgbClr val="0070C0"/>
                  </a:solidFill>
                  <a:latin typeface="Cambria Math" panose="02040503050406030204" pitchFamily="18" charset="0"/>
                </a:rPr>
                <a:t>𝑿</a:t>
              </a:r>
              <a:r>
                <a:rPr lang="en-CA" sz="2000" b="0" i="0">
                  <a:latin typeface="Cambria Math" panose="02040503050406030204" pitchFamily="18" charset="0"/>
                </a:rPr>
                <a:t>,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〖 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𝜑〗^((k</a:t>
              </a:r>
              <a:r>
                <a:rPr lang="en-CA" sz="20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−1</a:t>
              </a:r>
              <a:r>
                <a:rPr lang="en-CA" sz="2000" i="0">
                  <a:solidFill>
                    <a:srgbClr val="FF0000"/>
                  </a:solidFill>
                  <a:latin typeface="Cambria Math" panose="02040503050406030204" pitchFamily="18" charset="0"/>
                </a:rPr>
                <a:t>))</a:t>
              </a:r>
              <a:r>
                <a:rPr lang="en-CA" sz="2000" b="0" i="0">
                  <a:latin typeface="Cambria Math" panose="02040503050406030204" pitchFamily="18" charset="0"/>
                </a:rPr>
                <a:t>))/(</a:t>
              </a:r>
              <a:r>
                <a:rPr lang="en-CA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𝜕_</a:t>
              </a:r>
              <a:r>
                <a:rPr lang="en-CA" sz="2000" b="0" i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CA" sz="20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P</a:t>
              </a:r>
              <a:r>
                <a:rPr lang="en-CA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CA" sz="2000" b="1" i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𝟎</a:t>
              </a:r>
              <a:r>
                <a:rPr lang="en-CA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, 〖</a:t>
              </a:r>
              <a:r>
                <a:rPr lang="en-CA" sz="2000" b="0" i="0">
                  <a:latin typeface="Cambria Math" panose="02040503050406030204" pitchFamily="18" charset="0"/>
                </a:rPr>
                <a:t> </a:t>
              </a:r>
              <a:r>
                <a:rPr lang="en-CA" sz="2000" i="0">
                  <a:latin typeface="Cambria Math" panose="02040503050406030204" pitchFamily="18" charset="0"/>
                </a:rPr>
                <a:t>𝜑〗^((</a:t>
              </a:r>
              <a:r>
                <a:rPr lang="en-CA" sz="2000" b="0" i="0">
                  <a:latin typeface="Cambria Math" panose="02040503050406030204" pitchFamily="18" charset="0"/>
                </a:rPr>
                <a:t>0</a:t>
              </a:r>
              <a:r>
                <a:rPr lang="en-CA" sz="2000" i="0">
                  <a:latin typeface="Cambria Math" panose="02040503050406030204" pitchFamily="18" charset="0"/>
                </a:rPr>
                <a:t>))</a:t>
              </a:r>
              <a:r>
                <a:rPr lang="en-CA" sz="2000" b="0" i="0">
                  <a:latin typeface="Cambria Math" panose="02040503050406030204" pitchFamily="18" charset="0"/>
                </a:rPr>
                <a:t>))</a:t>
              </a:r>
              <a:r>
                <a:rPr lang="en-CA" sz="2000" dirty="0"/>
                <a:t>   mod  </a:t>
              </a:r>
              <a:r>
                <a:rPr lang="en-CA" sz="2000" b="0" i="0">
                  <a:latin typeface="Cambria Math" panose="02040503050406030204" pitchFamily="18" charset="0"/>
                </a:rPr>
                <a:t>〖&lt;</a:t>
              </a:r>
              <a:r>
                <a:rPr lang="en-CA" sz="2000" b="1" i="0">
                  <a:solidFill>
                    <a:schemeClr val="accent1"/>
                  </a:solidFill>
                  <a:latin typeface="Cambria Math" panose="02040503050406030204" pitchFamily="18" charset="0"/>
                </a:rPr>
                <a:t>𝑿</a:t>
              </a:r>
              <a:r>
                <a:rPr lang="en-CA" sz="2000" b="0" i="0">
                  <a:latin typeface="Cambria Math" panose="02040503050406030204" pitchFamily="18" charset="0"/>
                </a:rPr>
                <a:t>&gt;〗^𝑘</a:t>
              </a:r>
              <a:endParaRPr lang="en-CA" sz="2000" dirty="0"/>
            </a:p>
          </dgm:t>
        </dgm:pt>
      </mc:Fallback>
    </mc:AlternateContent>
    <dgm:pt modelId="{77D1FAAB-8E01-456B-9FBB-9C8893115E74}" type="parTrans" cxnId="{A02138A7-EE0A-4E3B-9244-45F39C20A304}">
      <dgm:prSet/>
      <dgm:spPr/>
      <dgm:t>
        <a:bodyPr/>
        <a:lstStyle/>
        <a:p>
          <a:endParaRPr lang="en-CA"/>
        </a:p>
      </dgm:t>
    </dgm:pt>
    <dgm:pt modelId="{8AC52802-3C53-4BA0-B282-ACF0A9BD601B}" type="sibTrans" cxnId="{A02138A7-EE0A-4E3B-9244-45F39C20A304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/>
      <dgm:t>
        <a:bodyPr/>
        <a:lstStyle/>
        <a:p>
          <a:r>
            <a:rPr lang="en-CA" sz="2400" dirty="0">
              <a:solidFill>
                <a:srgbClr val="FF0000"/>
              </a:solidFill>
            </a:rPr>
            <a:t>u</a:t>
          </a:r>
          <a:r>
            <a:rPr lang="en-CA" sz="2400" dirty="0"/>
            <a:t> is a root of P(</a:t>
          </a:r>
          <a:r>
            <a:rPr lang="en-CA" sz="2400" b="1" dirty="0">
              <a:solidFill>
                <a:srgbClr val="0070C0"/>
              </a:solidFill>
            </a:rPr>
            <a:t>0</a:t>
          </a:r>
          <a:r>
            <a:rPr lang="en-CA" sz="2400" dirty="0"/>
            <a:t>,</a:t>
          </a:r>
          <a:r>
            <a:rPr lang="en-CA" sz="2400" dirty="0">
              <a:solidFill>
                <a:srgbClr val="FF0000"/>
              </a:solidFill>
            </a:rPr>
            <a:t>y</a:t>
          </a:r>
          <a:r>
            <a:rPr lang="en-CA" sz="2400" dirty="0"/>
            <a:t>)</a:t>
          </a:r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11A8D08A-C8ED-4254-9357-1A73CED242FC}">
          <dgm:prSet phldrT="[Text]" phldr="0" custT="1"/>
          <dgm:spPr/>
          <dgm:t>
            <a:bodyPr/>
            <a:lstStyle/>
            <a:p>
              <a:r>
                <a:rPr lang="en-CA" sz="1500" dirty="0"/>
                <a:t>Lift</a:t>
              </a:r>
              <a:r>
                <a:rPr lang="en-CA" sz="1900" dirty="0"/>
                <a:t> </a:t>
              </a:r>
              <a:r>
                <a:rPr lang="en-CA" sz="1500" dirty="0"/>
                <a:t>using</a:t>
              </a:r>
              <a:r>
                <a:rPr lang="en-CA" sz="1900" dirty="0"/>
                <a:t> </a:t>
              </a:r>
              <a14:m>
                <m:oMath xmlns:m="http://schemas.openxmlformats.org/officeDocument/2006/math">
                  <m:sSup>
                    <m:sSupPr>
                      <m:ctrlPr>
                        <a:rPr lang="en-CA" sz="19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19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d>
                        <m:dPr>
                          <m:ctrlPr>
                            <a:rPr lang="en-CA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sup>
                  </m:sSup>
                  <m:r>
                    <a:rPr lang="en-CA" sz="19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lang="en-CA" sz="1900" b="0" i="1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u</m:t>
                  </m:r>
                </m:oMath>
              </a14:m>
              <a:endParaRPr lang="en-CA" sz="1900" dirty="0"/>
            </a:p>
          </dgm:t>
        </dgm:pt>
      </mc:Choice>
      <mc:Fallback xmlns="">
        <dgm:pt modelId="{11A8D08A-C8ED-4254-9357-1A73CED242FC}">
          <dgm:prSet phldrT="[Text]" phldr="0" custT="1"/>
          <dgm:spPr/>
          <dgm:t>
            <a:bodyPr/>
            <a:lstStyle/>
            <a:p>
              <a:r>
                <a:rPr lang="en-CA" sz="1500" dirty="0"/>
                <a:t>Lift</a:t>
              </a:r>
              <a:r>
                <a:rPr lang="en-CA" sz="1900" dirty="0"/>
                <a:t> </a:t>
              </a:r>
              <a:r>
                <a:rPr lang="en-CA" sz="1500" dirty="0"/>
                <a:t>using</a:t>
              </a:r>
              <a:r>
                <a:rPr lang="en-CA" sz="1900" dirty="0"/>
                <a:t> </a:t>
              </a:r>
              <a:r>
                <a:rPr lang="en-CA" sz="1900" i="0">
                  <a:solidFill>
                    <a:srgbClr val="002060"/>
                  </a:solidFill>
                  <a:latin typeface="Cambria Math" panose="02040503050406030204" pitchFamily="18" charset="0"/>
                </a:rPr>
                <a:t>𝜑^((</a:t>
              </a:r>
              <a:r>
                <a:rPr lang="en-CA" sz="1900" b="0" i="0">
                  <a:solidFill>
                    <a:srgbClr val="002060"/>
                  </a:solidFill>
                  <a:latin typeface="Cambria Math" panose="02040503050406030204" pitchFamily="18" charset="0"/>
                </a:rPr>
                <a:t>0) )</a:t>
              </a:r>
              <a:r>
                <a:rPr lang="en-CA" sz="19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=</a:t>
              </a:r>
              <a:r>
                <a:rPr lang="en-CA" sz="1900" b="0" i="0">
                  <a:solidFill>
                    <a:srgbClr val="FF0000"/>
                  </a:solidFill>
                  <a:latin typeface="Cambria Math" panose="02040503050406030204" pitchFamily="18" charset="0"/>
                </a:rPr>
                <a:t>u</a:t>
              </a:r>
              <a:endParaRPr lang="en-CA" sz="1900" dirty="0"/>
            </a:p>
          </dgm:t>
        </dgm:pt>
      </mc:Fallback>
    </mc:AlternateContent>
    <dgm:pt modelId="{C7332B33-EE21-4BBE-98DD-8EC2A44D7F3A}" type="parTrans" cxnId="{999DADC8-0649-4FD6-896B-B23A3654DADE}">
      <dgm:prSet/>
      <dgm:spPr/>
      <dgm:t>
        <a:bodyPr/>
        <a:lstStyle/>
        <a:p>
          <a:endParaRPr lang="en-CA"/>
        </a:p>
      </dgm:t>
    </dgm:pt>
    <dgm:pt modelId="{2805887B-D18F-4FFB-ABBA-09C4B55C3900}" type="sibTrans" cxnId="{999DADC8-0649-4FD6-896B-B23A3654DADE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9595BCE9-D634-4D5D-89F3-D96D11EC37CE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11EA6AFC-6244-427B-A8E7-32E340884E47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E1009BD2-554E-43AB-A39C-DD9C5E4B7932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4A80D917-98E3-4C72-89A8-8043C42D6517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C51C1A08-E69C-44FF-AA6F-204CF9726E30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92095AEF-8107-47FD-A7F3-6F404E044DC7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0F9ACDF5-A5C8-447A-BDD6-C1C116645D37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E5F5C932-F6A1-4D19-8578-EAD4F0DD9558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CAEBA1B-4385-4B0C-BC16-B136A6DA133D}" type="presOf" srcId="{870F96E7-423E-4BD3-8459-5EAFC9E3628F}" destId="{11EA6AFC-6244-427B-A8E7-32E340884E47}" srcOrd="0" destOrd="0" presId="urn:microsoft.com/office/officeart/2005/8/layout/vProcess5"/>
    <dgm:cxn modelId="{1EB9DE2F-1AB2-4016-A5F8-0FF08D51D7BD}" type="presOf" srcId="{D640CA33-C23D-4405-9B55-89493154A4CC}" destId="{11EA6AFC-6244-427B-A8E7-32E340884E47}" srcOrd="0" destOrd="1" presId="urn:microsoft.com/office/officeart/2005/8/layout/vProcess5"/>
    <dgm:cxn modelId="{4AE4BD35-98B6-4E1B-B653-6912B889EC53}" type="presOf" srcId="{D640CA33-C23D-4405-9B55-89493154A4CC}" destId="{0F9ACDF5-A5C8-447A-BDD6-C1C116645D37}" srcOrd="1" destOrd="1" presId="urn:microsoft.com/office/officeart/2005/8/layout/vProcess5"/>
    <dgm:cxn modelId="{E5FBBE3B-EF26-4FEB-97AC-B5159A65B38D}" type="presOf" srcId="{FCBE5090-1678-4B4D-AFC9-703507E997BC}" destId="{C51C1A08-E69C-44FF-AA6F-204CF9726E30}" srcOrd="0" destOrd="0" presId="urn:microsoft.com/office/officeart/2005/8/layout/vProcess5"/>
    <dgm:cxn modelId="{E8AB433F-C224-4616-B1A2-3BF83E8EFC87}" type="presOf" srcId="{3FCE1EB5-59A1-4BD3-A4D4-05AA627EC3C7}" destId="{4A80D917-98E3-4C72-89A8-8043C42D6517}" srcOrd="0" destOrd="0" presId="urn:microsoft.com/office/officeart/2005/8/layout/vProcess5"/>
    <dgm:cxn modelId="{ED991F60-CCEE-4596-A2B3-320A73435405}" type="presOf" srcId="{2694A742-68DE-4601-B716-B000BD446CC2}" destId="{9595BCE9-D634-4D5D-89F3-D96D11EC37CE}" srcOrd="0" destOrd="1" presId="urn:microsoft.com/office/officeart/2005/8/layout/vProcess5"/>
    <dgm:cxn modelId="{241E4363-B8CD-4946-BFE0-BB994FA74CBC}" srcId="{3D425292-4F21-4809-A2CF-B60F7D38D5C8}" destId="{870F96E7-423E-4BD3-8459-5EAFC9E3628F}" srcOrd="1" destOrd="0" parTransId="{F649CD6A-DAF9-4A07-B48B-A241EBFC7FAA}" sibTransId="{FCBE5090-1678-4B4D-AFC9-703507E997BC}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6A954E6B-570A-4ABE-8579-B4319BEB5186}" type="presOf" srcId="{2694A742-68DE-4601-B716-B000BD446CC2}" destId="{92095AEF-8107-47FD-A7F3-6F404E044DC7}" srcOrd="1" destOrd="1" presId="urn:microsoft.com/office/officeart/2005/8/layout/vProcess5"/>
    <dgm:cxn modelId="{E5455150-1529-4827-8235-89969286A8C8}" type="presOf" srcId="{3B4C154A-9143-4F26-97B3-8DE1C285B686}" destId="{E1009BD2-554E-43AB-A39C-DD9C5E4B7932}" srcOrd="0" destOrd="0" presId="urn:microsoft.com/office/officeart/2005/8/layout/vProcess5"/>
    <dgm:cxn modelId="{75F1D850-7DC2-4342-A648-BBF20A00C32F}" type="presOf" srcId="{33FA36B5-A48A-42D4-BFC0-2AA2FB9E3DD5}" destId="{9595BCE9-D634-4D5D-89F3-D96D11EC37CE}" srcOrd="0" destOrd="0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58C26382-1DB6-4AAE-86A3-4F6CF34E3A4D}" type="presOf" srcId="{11A8D08A-C8ED-4254-9357-1A73CED242FC}" destId="{E1009BD2-554E-43AB-A39C-DD9C5E4B7932}" srcOrd="0" destOrd="1" presId="urn:microsoft.com/office/officeart/2005/8/layout/vProcess5"/>
    <dgm:cxn modelId="{D144408D-EC23-491B-B303-7E18A83E8110}" type="presOf" srcId="{870F96E7-423E-4BD3-8459-5EAFC9E3628F}" destId="{0F9ACDF5-A5C8-447A-BDD6-C1C116645D37}" srcOrd="1" destOrd="0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02138A7-EE0A-4E3B-9244-45F39C20A304}" srcId="{870F96E7-423E-4BD3-8459-5EAFC9E3628F}" destId="{D640CA33-C23D-4405-9B55-89493154A4CC}" srcOrd="0" destOrd="0" parTransId="{77D1FAAB-8E01-456B-9FBB-9C8893115E74}" sibTransId="{8AC52802-3C53-4BA0-B282-ACF0A9BD601B}"/>
    <dgm:cxn modelId="{5A3333B5-6623-4DAA-A7FF-E45836BB5287}" type="presOf" srcId="{3B4C154A-9143-4F26-97B3-8DE1C285B686}" destId="{E5F5C932-F6A1-4D19-8578-EAD4F0DD9558}" srcOrd="1" destOrd="0" presId="urn:microsoft.com/office/officeart/2005/8/layout/vProcess5"/>
    <dgm:cxn modelId="{999DADC8-0649-4FD6-896B-B23A3654DADE}" srcId="{3B4C154A-9143-4F26-97B3-8DE1C285B686}" destId="{11A8D08A-C8ED-4254-9357-1A73CED242FC}" srcOrd="0" destOrd="0" parTransId="{C7332B33-EE21-4BBE-98DD-8EC2A44D7F3A}" sibTransId="{2805887B-D18F-4FFB-ABBA-09C4B55C3900}"/>
    <dgm:cxn modelId="{3461EFCC-3C86-492A-B7E1-8441C22FD31F}" type="presOf" srcId="{11A8D08A-C8ED-4254-9357-1A73CED242FC}" destId="{E5F5C932-F6A1-4D19-8578-EAD4F0DD9558}" srcOrd="1" destOrd="1" presId="urn:microsoft.com/office/officeart/2005/8/layout/vProcess5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713282F3-6693-4974-B593-EE905048F2DD}" type="presOf" srcId="{33FA36B5-A48A-42D4-BFC0-2AA2FB9E3DD5}" destId="{92095AEF-8107-47FD-A7F3-6F404E044DC7}" srcOrd="1" destOrd="0" presId="urn:microsoft.com/office/officeart/2005/8/layout/vProcess5"/>
    <dgm:cxn modelId="{FEFD19A3-F597-4F43-B275-4DAB88C43DCD}" type="presParOf" srcId="{5D61C3C3-EAE0-4ABD-992D-E7E0571F867D}" destId="{8419AC08-F88F-4D13-9539-543EFCA77E28}" srcOrd="0" destOrd="0" presId="urn:microsoft.com/office/officeart/2005/8/layout/vProcess5"/>
    <dgm:cxn modelId="{5509769F-269C-4D32-8332-85721E3C8889}" type="presParOf" srcId="{5D61C3C3-EAE0-4ABD-992D-E7E0571F867D}" destId="{9595BCE9-D634-4D5D-89F3-D96D11EC37CE}" srcOrd="1" destOrd="0" presId="urn:microsoft.com/office/officeart/2005/8/layout/vProcess5"/>
    <dgm:cxn modelId="{C7953A7D-D251-4F65-8A3D-D44021DEA802}" type="presParOf" srcId="{5D61C3C3-EAE0-4ABD-992D-E7E0571F867D}" destId="{11EA6AFC-6244-427B-A8E7-32E340884E47}" srcOrd="2" destOrd="0" presId="urn:microsoft.com/office/officeart/2005/8/layout/vProcess5"/>
    <dgm:cxn modelId="{D0812405-CA0D-4345-A628-E037DAA55C8C}" type="presParOf" srcId="{5D61C3C3-EAE0-4ABD-992D-E7E0571F867D}" destId="{E1009BD2-554E-43AB-A39C-DD9C5E4B7932}" srcOrd="3" destOrd="0" presId="urn:microsoft.com/office/officeart/2005/8/layout/vProcess5"/>
    <dgm:cxn modelId="{BF2F6214-74EB-4F18-9EA4-AA872040E29E}" type="presParOf" srcId="{5D61C3C3-EAE0-4ABD-992D-E7E0571F867D}" destId="{4A80D917-98E3-4C72-89A8-8043C42D6517}" srcOrd="4" destOrd="0" presId="urn:microsoft.com/office/officeart/2005/8/layout/vProcess5"/>
    <dgm:cxn modelId="{34CFF9C9-5655-40AF-B146-0ECA6A879E89}" type="presParOf" srcId="{5D61C3C3-EAE0-4ABD-992D-E7E0571F867D}" destId="{C51C1A08-E69C-44FF-AA6F-204CF9726E30}" srcOrd="5" destOrd="0" presId="urn:microsoft.com/office/officeart/2005/8/layout/vProcess5"/>
    <dgm:cxn modelId="{6F16AFFF-7E5F-4C8D-9FB7-70A4982B2E87}" type="presParOf" srcId="{5D61C3C3-EAE0-4ABD-992D-E7E0571F867D}" destId="{92095AEF-8107-47FD-A7F3-6F404E044DC7}" srcOrd="6" destOrd="0" presId="urn:microsoft.com/office/officeart/2005/8/layout/vProcess5"/>
    <dgm:cxn modelId="{04CB8088-C1CB-4B11-8B41-5418D472B514}" type="presParOf" srcId="{5D61C3C3-EAE0-4ABD-992D-E7E0571F867D}" destId="{0F9ACDF5-A5C8-447A-BDD6-C1C116645D37}" srcOrd="7" destOrd="0" presId="urn:microsoft.com/office/officeart/2005/8/layout/vProcess5"/>
    <dgm:cxn modelId="{463119E4-53C8-428A-978B-12774C0B3D91}" type="presParOf" srcId="{5D61C3C3-EAE0-4ABD-992D-E7E0571F867D}" destId="{E5F5C932-F6A1-4D19-8578-EAD4F0DD9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D425292-4F21-4809-A2CF-B60F7D38D5C8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33FA36B5-A48A-42D4-BFC0-2AA2FB9E3DD5}">
      <dgm:prSet phldrT="[Text]" phldr="0"/>
      <dgm:spPr>
        <a:blipFill>
          <a:blip xmlns:r="http://schemas.openxmlformats.org/officeDocument/2006/relationships" r:embed="rId1"/>
          <a:stretch>
            <a:fillRect l="-146" b="-575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93C1750-D6C7-4CB6-8F90-80BD0468061B}" type="parTrans" cxnId="{A9E17C47-EFF5-446E-8EF8-D1311C487912}">
      <dgm:prSet/>
      <dgm:spPr/>
      <dgm:t>
        <a:bodyPr/>
        <a:lstStyle/>
        <a:p>
          <a:endParaRPr lang="en-CA"/>
        </a:p>
      </dgm:t>
    </dgm:pt>
    <dgm:pt modelId="{3FCE1EB5-59A1-4BD3-A4D4-05AA627EC3C7}" type="sibTrans" cxnId="{A9E17C47-EFF5-446E-8EF8-D1311C487912}">
      <dgm:prSet/>
      <dgm:spPr/>
      <dgm:t>
        <a:bodyPr/>
        <a:lstStyle/>
        <a:p>
          <a:endParaRPr lang="en-CA"/>
        </a:p>
      </dgm:t>
    </dgm:pt>
    <dgm:pt modelId="{2694A742-68DE-4601-B716-B000BD446CC2}">
      <dgm:prSet phldrT="[Text]" phldr="0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96DDEA2E-0658-42B6-84FF-243456013DFD}" type="parTrans" cxnId="{DEBA8E92-FEC8-47F7-96B9-ED85C57F2450}">
      <dgm:prSet/>
      <dgm:spPr/>
      <dgm:t>
        <a:bodyPr/>
        <a:lstStyle/>
        <a:p>
          <a:endParaRPr lang="en-CA"/>
        </a:p>
      </dgm:t>
    </dgm:pt>
    <dgm:pt modelId="{10A50D26-1964-4BDF-BA68-1D14813985D8}" type="sibTrans" cxnId="{DEBA8E92-FEC8-47F7-96B9-ED85C57F2450}">
      <dgm:prSet/>
      <dgm:spPr/>
      <dgm:t>
        <a:bodyPr/>
        <a:lstStyle/>
        <a:p>
          <a:endParaRPr lang="en-CA"/>
        </a:p>
      </dgm:t>
    </dgm:pt>
    <dgm:pt modelId="{870F96E7-423E-4BD3-8459-5EAFC9E3628F}">
      <dgm:prSet phldrT="[Text]" phldr="0" custT="1"/>
      <dgm:spPr>
        <a:blipFill>
          <a:blip xmlns:r="http://schemas.openxmlformats.org/officeDocument/2006/relationships" r:embed="rId2"/>
          <a:stretch>
            <a:fillRect l="-584" t="-8621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49CD6A-DAF9-4A07-B48B-A241EBFC7FAA}" type="parTrans" cxnId="{241E4363-B8CD-4946-BFE0-BB994FA74CBC}">
      <dgm:prSet/>
      <dgm:spPr/>
      <dgm:t>
        <a:bodyPr/>
        <a:lstStyle/>
        <a:p>
          <a:endParaRPr lang="en-CA"/>
        </a:p>
      </dgm:t>
    </dgm:pt>
    <dgm:pt modelId="{FCBE5090-1678-4B4D-AFC9-703507E997BC}" type="sibTrans" cxnId="{241E4363-B8CD-4946-BFE0-BB994FA74CBC}">
      <dgm:prSet/>
      <dgm:spPr/>
      <dgm:t>
        <a:bodyPr/>
        <a:lstStyle/>
        <a:p>
          <a:endParaRPr lang="en-CA"/>
        </a:p>
      </dgm:t>
    </dgm:pt>
    <dgm:pt modelId="{D640CA33-C23D-4405-9B55-89493154A4CC}">
      <dgm:prSet phldrT="[Text]" phldr="0" custT="1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77D1FAAB-8E01-456B-9FBB-9C8893115E74}" type="parTrans" cxnId="{A02138A7-EE0A-4E3B-9244-45F39C20A304}">
      <dgm:prSet/>
      <dgm:spPr/>
      <dgm:t>
        <a:bodyPr/>
        <a:lstStyle/>
        <a:p>
          <a:endParaRPr lang="en-CA"/>
        </a:p>
      </dgm:t>
    </dgm:pt>
    <dgm:pt modelId="{8AC52802-3C53-4BA0-B282-ACF0A9BD601B}" type="sibTrans" cxnId="{A02138A7-EE0A-4E3B-9244-45F39C20A304}">
      <dgm:prSet/>
      <dgm:spPr/>
      <dgm:t>
        <a:bodyPr/>
        <a:lstStyle/>
        <a:p>
          <a:endParaRPr lang="en-CA"/>
        </a:p>
      </dgm:t>
    </dgm:pt>
    <dgm:pt modelId="{3B4C154A-9143-4F26-97B3-8DE1C285B686}">
      <dgm:prSet phldrT="[Text]" phldr="0"/>
      <dgm:spPr>
        <a:blipFill>
          <a:blip xmlns:r="http://schemas.openxmlformats.org/officeDocument/2006/relationships" r:embed="rId3"/>
          <a:stretch>
            <a:fillRect l="-950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7C7934A1-A931-4458-8066-36D1D28AE805}" type="parTrans" cxnId="{B283D0CD-3A80-41C8-99AC-14DD8E4D9F36}">
      <dgm:prSet/>
      <dgm:spPr/>
      <dgm:t>
        <a:bodyPr/>
        <a:lstStyle/>
        <a:p>
          <a:endParaRPr lang="en-CA"/>
        </a:p>
      </dgm:t>
    </dgm:pt>
    <dgm:pt modelId="{9F4CA3F7-C5B7-46D4-AF49-9DDA18C9988B}" type="sibTrans" cxnId="{B283D0CD-3A80-41C8-99AC-14DD8E4D9F36}">
      <dgm:prSet/>
      <dgm:spPr/>
      <dgm:t>
        <a:bodyPr/>
        <a:lstStyle/>
        <a:p>
          <a:endParaRPr lang="en-CA"/>
        </a:p>
      </dgm:t>
    </dgm:pt>
    <dgm:pt modelId="{11A8D08A-C8ED-4254-9357-1A73CED242FC}">
      <dgm:prSet phldrT="[Text]" phldr="0" custT="1"/>
      <dgm:spPr/>
      <dgm:t>
        <a:bodyPr/>
        <a:lstStyle/>
        <a:p>
          <a:r>
            <a:rPr lang="en-CA">
              <a:noFill/>
            </a:rPr>
            <a:t> </a:t>
          </a:r>
        </a:p>
      </dgm:t>
    </dgm:pt>
    <dgm:pt modelId="{C7332B33-EE21-4BBE-98DD-8EC2A44D7F3A}" type="parTrans" cxnId="{999DADC8-0649-4FD6-896B-B23A3654DADE}">
      <dgm:prSet/>
      <dgm:spPr/>
      <dgm:t>
        <a:bodyPr/>
        <a:lstStyle/>
        <a:p>
          <a:endParaRPr lang="en-CA"/>
        </a:p>
      </dgm:t>
    </dgm:pt>
    <dgm:pt modelId="{2805887B-D18F-4FFB-ABBA-09C4B55C3900}" type="sibTrans" cxnId="{999DADC8-0649-4FD6-896B-B23A3654DADE}">
      <dgm:prSet/>
      <dgm:spPr/>
      <dgm:t>
        <a:bodyPr/>
        <a:lstStyle/>
        <a:p>
          <a:endParaRPr lang="en-CA"/>
        </a:p>
      </dgm:t>
    </dgm:pt>
    <dgm:pt modelId="{5D61C3C3-EAE0-4ABD-992D-E7E0571F867D}" type="pres">
      <dgm:prSet presAssocID="{3D425292-4F21-4809-A2CF-B60F7D38D5C8}" presName="outerComposite" presStyleCnt="0">
        <dgm:presLayoutVars>
          <dgm:chMax val="5"/>
          <dgm:dir/>
          <dgm:resizeHandles val="exact"/>
        </dgm:presLayoutVars>
      </dgm:prSet>
      <dgm:spPr/>
    </dgm:pt>
    <dgm:pt modelId="{8419AC08-F88F-4D13-9539-543EFCA77E28}" type="pres">
      <dgm:prSet presAssocID="{3D425292-4F21-4809-A2CF-B60F7D38D5C8}" presName="dummyMaxCanvas" presStyleCnt="0">
        <dgm:presLayoutVars/>
      </dgm:prSet>
      <dgm:spPr/>
    </dgm:pt>
    <dgm:pt modelId="{9595BCE9-D634-4D5D-89F3-D96D11EC37CE}" type="pres">
      <dgm:prSet presAssocID="{3D425292-4F21-4809-A2CF-B60F7D38D5C8}" presName="ThreeNodes_1" presStyleLbl="node1" presStyleIdx="0" presStyleCnt="3">
        <dgm:presLayoutVars>
          <dgm:bulletEnabled val="1"/>
        </dgm:presLayoutVars>
      </dgm:prSet>
      <dgm:spPr/>
    </dgm:pt>
    <dgm:pt modelId="{11EA6AFC-6244-427B-A8E7-32E340884E47}" type="pres">
      <dgm:prSet presAssocID="{3D425292-4F21-4809-A2CF-B60F7D38D5C8}" presName="ThreeNodes_2" presStyleLbl="node1" presStyleIdx="1" presStyleCnt="3">
        <dgm:presLayoutVars>
          <dgm:bulletEnabled val="1"/>
        </dgm:presLayoutVars>
      </dgm:prSet>
      <dgm:spPr/>
    </dgm:pt>
    <dgm:pt modelId="{E1009BD2-554E-43AB-A39C-DD9C5E4B7932}" type="pres">
      <dgm:prSet presAssocID="{3D425292-4F21-4809-A2CF-B60F7D38D5C8}" presName="ThreeNodes_3" presStyleLbl="node1" presStyleIdx="2" presStyleCnt="3">
        <dgm:presLayoutVars>
          <dgm:bulletEnabled val="1"/>
        </dgm:presLayoutVars>
      </dgm:prSet>
      <dgm:spPr/>
    </dgm:pt>
    <dgm:pt modelId="{4A80D917-98E3-4C72-89A8-8043C42D6517}" type="pres">
      <dgm:prSet presAssocID="{3D425292-4F21-4809-A2CF-B60F7D38D5C8}" presName="ThreeConn_1-2" presStyleLbl="fgAccFollowNode1" presStyleIdx="0" presStyleCnt="2">
        <dgm:presLayoutVars>
          <dgm:bulletEnabled val="1"/>
        </dgm:presLayoutVars>
      </dgm:prSet>
      <dgm:spPr/>
    </dgm:pt>
    <dgm:pt modelId="{C51C1A08-E69C-44FF-AA6F-204CF9726E30}" type="pres">
      <dgm:prSet presAssocID="{3D425292-4F21-4809-A2CF-B60F7D38D5C8}" presName="ThreeConn_2-3" presStyleLbl="fgAccFollowNode1" presStyleIdx="1" presStyleCnt="2">
        <dgm:presLayoutVars>
          <dgm:bulletEnabled val="1"/>
        </dgm:presLayoutVars>
      </dgm:prSet>
      <dgm:spPr/>
    </dgm:pt>
    <dgm:pt modelId="{92095AEF-8107-47FD-A7F3-6F404E044DC7}" type="pres">
      <dgm:prSet presAssocID="{3D425292-4F21-4809-A2CF-B60F7D38D5C8}" presName="ThreeNodes_1_text" presStyleLbl="node1" presStyleIdx="2" presStyleCnt="3">
        <dgm:presLayoutVars>
          <dgm:bulletEnabled val="1"/>
        </dgm:presLayoutVars>
      </dgm:prSet>
      <dgm:spPr/>
    </dgm:pt>
    <dgm:pt modelId="{0F9ACDF5-A5C8-447A-BDD6-C1C116645D37}" type="pres">
      <dgm:prSet presAssocID="{3D425292-4F21-4809-A2CF-B60F7D38D5C8}" presName="ThreeNodes_2_text" presStyleLbl="node1" presStyleIdx="2" presStyleCnt="3">
        <dgm:presLayoutVars>
          <dgm:bulletEnabled val="1"/>
        </dgm:presLayoutVars>
      </dgm:prSet>
      <dgm:spPr/>
    </dgm:pt>
    <dgm:pt modelId="{E5F5C932-F6A1-4D19-8578-EAD4F0DD9558}" type="pres">
      <dgm:prSet presAssocID="{3D425292-4F21-4809-A2CF-B60F7D38D5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CAEBA1B-4385-4B0C-BC16-B136A6DA133D}" type="presOf" srcId="{870F96E7-423E-4BD3-8459-5EAFC9E3628F}" destId="{11EA6AFC-6244-427B-A8E7-32E340884E47}" srcOrd="0" destOrd="0" presId="urn:microsoft.com/office/officeart/2005/8/layout/vProcess5"/>
    <dgm:cxn modelId="{1EB9DE2F-1AB2-4016-A5F8-0FF08D51D7BD}" type="presOf" srcId="{D640CA33-C23D-4405-9B55-89493154A4CC}" destId="{11EA6AFC-6244-427B-A8E7-32E340884E47}" srcOrd="0" destOrd="1" presId="urn:microsoft.com/office/officeart/2005/8/layout/vProcess5"/>
    <dgm:cxn modelId="{4AE4BD35-98B6-4E1B-B653-6912B889EC53}" type="presOf" srcId="{D640CA33-C23D-4405-9B55-89493154A4CC}" destId="{0F9ACDF5-A5C8-447A-BDD6-C1C116645D37}" srcOrd="1" destOrd="1" presId="urn:microsoft.com/office/officeart/2005/8/layout/vProcess5"/>
    <dgm:cxn modelId="{E5FBBE3B-EF26-4FEB-97AC-B5159A65B38D}" type="presOf" srcId="{FCBE5090-1678-4B4D-AFC9-703507E997BC}" destId="{C51C1A08-E69C-44FF-AA6F-204CF9726E30}" srcOrd="0" destOrd="0" presId="urn:microsoft.com/office/officeart/2005/8/layout/vProcess5"/>
    <dgm:cxn modelId="{E8AB433F-C224-4616-B1A2-3BF83E8EFC87}" type="presOf" srcId="{3FCE1EB5-59A1-4BD3-A4D4-05AA627EC3C7}" destId="{4A80D917-98E3-4C72-89A8-8043C42D6517}" srcOrd="0" destOrd="0" presId="urn:microsoft.com/office/officeart/2005/8/layout/vProcess5"/>
    <dgm:cxn modelId="{ED991F60-CCEE-4596-A2B3-320A73435405}" type="presOf" srcId="{2694A742-68DE-4601-B716-B000BD446CC2}" destId="{9595BCE9-D634-4D5D-89F3-D96D11EC37CE}" srcOrd="0" destOrd="1" presId="urn:microsoft.com/office/officeart/2005/8/layout/vProcess5"/>
    <dgm:cxn modelId="{241E4363-B8CD-4946-BFE0-BB994FA74CBC}" srcId="{3D425292-4F21-4809-A2CF-B60F7D38D5C8}" destId="{870F96E7-423E-4BD3-8459-5EAFC9E3628F}" srcOrd="1" destOrd="0" parTransId="{F649CD6A-DAF9-4A07-B48B-A241EBFC7FAA}" sibTransId="{FCBE5090-1678-4B4D-AFC9-703507E997BC}"/>
    <dgm:cxn modelId="{A9E17C47-EFF5-446E-8EF8-D1311C487912}" srcId="{3D425292-4F21-4809-A2CF-B60F7D38D5C8}" destId="{33FA36B5-A48A-42D4-BFC0-2AA2FB9E3DD5}" srcOrd="0" destOrd="0" parTransId="{D93C1750-D6C7-4CB6-8F90-80BD0468061B}" sibTransId="{3FCE1EB5-59A1-4BD3-A4D4-05AA627EC3C7}"/>
    <dgm:cxn modelId="{6A954E6B-570A-4ABE-8579-B4319BEB5186}" type="presOf" srcId="{2694A742-68DE-4601-B716-B000BD446CC2}" destId="{92095AEF-8107-47FD-A7F3-6F404E044DC7}" srcOrd="1" destOrd="1" presId="urn:microsoft.com/office/officeart/2005/8/layout/vProcess5"/>
    <dgm:cxn modelId="{E5455150-1529-4827-8235-89969286A8C8}" type="presOf" srcId="{3B4C154A-9143-4F26-97B3-8DE1C285B686}" destId="{E1009BD2-554E-43AB-A39C-DD9C5E4B7932}" srcOrd="0" destOrd="0" presId="urn:microsoft.com/office/officeart/2005/8/layout/vProcess5"/>
    <dgm:cxn modelId="{75F1D850-7DC2-4342-A648-BBF20A00C32F}" type="presOf" srcId="{33FA36B5-A48A-42D4-BFC0-2AA2FB9E3DD5}" destId="{9595BCE9-D634-4D5D-89F3-D96D11EC37CE}" srcOrd="0" destOrd="0" presId="urn:microsoft.com/office/officeart/2005/8/layout/vProcess5"/>
    <dgm:cxn modelId="{272B9A7C-79DB-4D0F-BD97-125B94F59F0A}" type="presOf" srcId="{3D425292-4F21-4809-A2CF-B60F7D38D5C8}" destId="{5D61C3C3-EAE0-4ABD-992D-E7E0571F867D}" srcOrd="0" destOrd="0" presId="urn:microsoft.com/office/officeart/2005/8/layout/vProcess5"/>
    <dgm:cxn modelId="{58C26382-1DB6-4AAE-86A3-4F6CF34E3A4D}" type="presOf" srcId="{11A8D08A-C8ED-4254-9357-1A73CED242FC}" destId="{E1009BD2-554E-43AB-A39C-DD9C5E4B7932}" srcOrd="0" destOrd="1" presId="urn:microsoft.com/office/officeart/2005/8/layout/vProcess5"/>
    <dgm:cxn modelId="{D144408D-EC23-491B-B303-7E18A83E8110}" type="presOf" srcId="{870F96E7-423E-4BD3-8459-5EAFC9E3628F}" destId="{0F9ACDF5-A5C8-447A-BDD6-C1C116645D37}" srcOrd="1" destOrd="0" presId="urn:microsoft.com/office/officeart/2005/8/layout/vProcess5"/>
    <dgm:cxn modelId="{DEBA8E92-FEC8-47F7-96B9-ED85C57F2450}" srcId="{33FA36B5-A48A-42D4-BFC0-2AA2FB9E3DD5}" destId="{2694A742-68DE-4601-B716-B000BD446CC2}" srcOrd="0" destOrd="0" parTransId="{96DDEA2E-0658-42B6-84FF-243456013DFD}" sibTransId="{10A50D26-1964-4BDF-BA68-1D14813985D8}"/>
    <dgm:cxn modelId="{A02138A7-EE0A-4E3B-9244-45F39C20A304}" srcId="{870F96E7-423E-4BD3-8459-5EAFC9E3628F}" destId="{D640CA33-C23D-4405-9B55-89493154A4CC}" srcOrd="0" destOrd="0" parTransId="{77D1FAAB-8E01-456B-9FBB-9C8893115E74}" sibTransId="{8AC52802-3C53-4BA0-B282-ACF0A9BD601B}"/>
    <dgm:cxn modelId="{5A3333B5-6623-4DAA-A7FF-E45836BB5287}" type="presOf" srcId="{3B4C154A-9143-4F26-97B3-8DE1C285B686}" destId="{E5F5C932-F6A1-4D19-8578-EAD4F0DD9558}" srcOrd="1" destOrd="0" presId="urn:microsoft.com/office/officeart/2005/8/layout/vProcess5"/>
    <dgm:cxn modelId="{999DADC8-0649-4FD6-896B-B23A3654DADE}" srcId="{3B4C154A-9143-4F26-97B3-8DE1C285B686}" destId="{11A8D08A-C8ED-4254-9357-1A73CED242FC}" srcOrd="0" destOrd="0" parTransId="{C7332B33-EE21-4BBE-98DD-8EC2A44D7F3A}" sibTransId="{2805887B-D18F-4FFB-ABBA-09C4B55C3900}"/>
    <dgm:cxn modelId="{3461EFCC-3C86-492A-B7E1-8441C22FD31F}" type="presOf" srcId="{11A8D08A-C8ED-4254-9357-1A73CED242FC}" destId="{E5F5C932-F6A1-4D19-8578-EAD4F0DD9558}" srcOrd="1" destOrd="1" presId="urn:microsoft.com/office/officeart/2005/8/layout/vProcess5"/>
    <dgm:cxn modelId="{B283D0CD-3A80-41C8-99AC-14DD8E4D9F36}" srcId="{3D425292-4F21-4809-A2CF-B60F7D38D5C8}" destId="{3B4C154A-9143-4F26-97B3-8DE1C285B686}" srcOrd="2" destOrd="0" parTransId="{7C7934A1-A931-4458-8066-36D1D28AE805}" sibTransId="{9F4CA3F7-C5B7-46D4-AF49-9DDA18C9988B}"/>
    <dgm:cxn modelId="{713282F3-6693-4974-B593-EE905048F2DD}" type="presOf" srcId="{33FA36B5-A48A-42D4-BFC0-2AA2FB9E3DD5}" destId="{92095AEF-8107-47FD-A7F3-6F404E044DC7}" srcOrd="1" destOrd="0" presId="urn:microsoft.com/office/officeart/2005/8/layout/vProcess5"/>
    <dgm:cxn modelId="{FEFD19A3-F597-4F43-B275-4DAB88C43DCD}" type="presParOf" srcId="{5D61C3C3-EAE0-4ABD-992D-E7E0571F867D}" destId="{8419AC08-F88F-4D13-9539-543EFCA77E28}" srcOrd="0" destOrd="0" presId="urn:microsoft.com/office/officeart/2005/8/layout/vProcess5"/>
    <dgm:cxn modelId="{5509769F-269C-4D32-8332-85721E3C8889}" type="presParOf" srcId="{5D61C3C3-EAE0-4ABD-992D-E7E0571F867D}" destId="{9595BCE9-D634-4D5D-89F3-D96D11EC37CE}" srcOrd="1" destOrd="0" presId="urn:microsoft.com/office/officeart/2005/8/layout/vProcess5"/>
    <dgm:cxn modelId="{C7953A7D-D251-4F65-8A3D-D44021DEA802}" type="presParOf" srcId="{5D61C3C3-EAE0-4ABD-992D-E7E0571F867D}" destId="{11EA6AFC-6244-427B-A8E7-32E340884E47}" srcOrd="2" destOrd="0" presId="urn:microsoft.com/office/officeart/2005/8/layout/vProcess5"/>
    <dgm:cxn modelId="{D0812405-CA0D-4345-A628-E037DAA55C8C}" type="presParOf" srcId="{5D61C3C3-EAE0-4ABD-992D-E7E0571F867D}" destId="{E1009BD2-554E-43AB-A39C-DD9C5E4B7932}" srcOrd="3" destOrd="0" presId="urn:microsoft.com/office/officeart/2005/8/layout/vProcess5"/>
    <dgm:cxn modelId="{BF2F6214-74EB-4F18-9EA4-AA872040E29E}" type="presParOf" srcId="{5D61C3C3-EAE0-4ABD-992D-E7E0571F867D}" destId="{4A80D917-98E3-4C72-89A8-8043C42D6517}" srcOrd="4" destOrd="0" presId="urn:microsoft.com/office/officeart/2005/8/layout/vProcess5"/>
    <dgm:cxn modelId="{34CFF9C9-5655-40AF-B146-0ECA6A879E89}" type="presParOf" srcId="{5D61C3C3-EAE0-4ABD-992D-E7E0571F867D}" destId="{C51C1A08-E69C-44FF-AA6F-204CF9726E30}" srcOrd="5" destOrd="0" presId="urn:microsoft.com/office/officeart/2005/8/layout/vProcess5"/>
    <dgm:cxn modelId="{6F16AFFF-7E5F-4C8D-9FB7-70A4982B2E87}" type="presParOf" srcId="{5D61C3C3-EAE0-4ABD-992D-E7E0571F867D}" destId="{92095AEF-8107-47FD-A7F3-6F404E044DC7}" srcOrd="6" destOrd="0" presId="urn:microsoft.com/office/officeart/2005/8/layout/vProcess5"/>
    <dgm:cxn modelId="{04CB8088-C1CB-4B11-8B41-5418D472B514}" type="presParOf" srcId="{5D61C3C3-EAE0-4ABD-992D-E7E0571F867D}" destId="{0F9ACDF5-A5C8-447A-BDD6-C1C116645D37}" srcOrd="7" destOrd="0" presId="urn:microsoft.com/office/officeart/2005/8/layout/vProcess5"/>
    <dgm:cxn modelId="{463119E4-53C8-428A-978B-12774C0B3D91}" type="presParOf" srcId="{5D61C3C3-EAE0-4ABD-992D-E7E0571F867D}" destId="{E5F5C932-F6A1-4D19-8578-EAD4F0DD955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Complexity of Factors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Complexity of Factors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Complexity of Factors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Algorithmic Questions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Complexity of Factors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Algorithmic Questions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?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8652D8-94EF-4A1B-A3DD-1E35EDC7FBE7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534F5-0ABC-4312-B896-BCC6D07BAC11}">
      <dgm:prSet custT="1"/>
      <dgm:spPr/>
      <dgm:t>
        <a:bodyPr/>
        <a:lstStyle/>
        <a:p>
          <a:r>
            <a:rPr lang="en-US" sz="2000" dirty="0"/>
            <a:t>Hardness questions</a:t>
          </a:r>
        </a:p>
      </dgm:t>
    </dgm:pt>
    <dgm:pt modelId="{A51D4101-3709-4CD6-9636-0CC683D9EF95}" type="parTrans" cxnId="{4EA9D4DA-D0BB-4E63-8CB6-6EEBEF13827B}">
      <dgm:prSet/>
      <dgm:spPr/>
      <dgm:t>
        <a:bodyPr/>
        <a:lstStyle/>
        <a:p>
          <a:endParaRPr lang="en-US"/>
        </a:p>
      </dgm:t>
    </dgm:pt>
    <dgm:pt modelId="{0852C96C-CD4F-4C1E-8C3A-17B8F328A014}" type="sibTrans" cxnId="{4EA9D4DA-D0BB-4E63-8CB6-6EEBEF13827B}">
      <dgm:prSet/>
      <dgm:spPr/>
      <dgm:t>
        <a:bodyPr/>
        <a:lstStyle/>
        <a:p>
          <a:endParaRPr lang="en-US"/>
        </a:p>
      </dgm:t>
    </dgm:pt>
    <dgm:pt modelId="{3D27B6BB-222A-4EB5-BAF8-E8B77BF07681}">
      <dgm:prSet custT="1"/>
      <dgm:spPr/>
      <dgm:t>
        <a:bodyPr/>
        <a:lstStyle/>
        <a:p>
          <a:r>
            <a:rPr lang="en-US" sz="2000" dirty="0"/>
            <a:t>Complexity of Factors</a:t>
          </a:r>
        </a:p>
      </dgm:t>
    </dgm:pt>
    <dgm:pt modelId="{A0EBE1CC-7D94-4478-9CAF-CDF09EE082FC}" type="parTrans" cxnId="{D45DB05D-BAC3-41A4-AF55-E44BE1D91EB7}">
      <dgm:prSet/>
      <dgm:spPr/>
      <dgm:t>
        <a:bodyPr/>
        <a:lstStyle/>
        <a:p>
          <a:endParaRPr lang="en-US"/>
        </a:p>
      </dgm:t>
    </dgm:pt>
    <dgm:pt modelId="{7BB3226F-B148-430B-80F2-B1156D912A01}" type="sibTrans" cxnId="{D45DB05D-BAC3-41A4-AF55-E44BE1D91EB7}">
      <dgm:prSet/>
      <dgm:spPr/>
      <dgm:t>
        <a:bodyPr/>
        <a:lstStyle/>
        <a:p>
          <a:endParaRPr lang="en-US"/>
        </a:p>
      </dgm:t>
    </dgm:pt>
    <dgm:pt modelId="{0D795C29-B402-4233-B76E-EFA5E32BC6D2}">
      <dgm:prSet custT="1"/>
      <dgm:spPr/>
      <dgm:t>
        <a:bodyPr/>
        <a:lstStyle/>
        <a:p>
          <a:r>
            <a:rPr lang="en-US" sz="2000" dirty="0"/>
            <a:t>Algorithmic Questions</a:t>
          </a:r>
        </a:p>
      </dgm:t>
    </dgm:pt>
    <dgm:pt modelId="{F0F15E5C-FE84-48A0-B23A-A2394729BFD6}" type="parTrans" cxnId="{0A21F10A-62E2-4E6A-B25A-C42B48C36408}">
      <dgm:prSet/>
      <dgm:spPr/>
      <dgm:t>
        <a:bodyPr/>
        <a:lstStyle/>
        <a:p>
          <a:endParaRPr lang="en-US"/>
        </a:p>
      </dgm:t>
    </dgm:pt>
    <dgm:pt modelId="{8F60499D-3781-4E46-A09B-5417E76AB7C1}" type="sibTrans" cxnId="{0A21F10A-62E2-4E6A-B25A-C42B48C36408}">
      <dgm:prSet/>
      <dgm:spPr/>
      <dgm:t>
        <a:bodyPr/>
        <a:lstStyle/>
        <a:p>
          <a:endParaRPr lang="en-US"/>
        </a:p>
      </dgm:t>
    </dgm:pt>
    <dgm:pt modelId="{F5A5782E-CC64-43E7-9F47-E960242B4143}">
      <dgm:prSet custT="1"/>
      <dgm:spPr/>
      <dgm:t>
        <a:bodyPr/>
        <a:lstStyle/>
        <a:p>
          <a:r>
            <a:rPr lang="en-US" sz="2000" dirty="0"/>
            <a:t>connection</a:t>
          </a:r>
        </a:p>
      </dgm:t>
    </dgm:pt>
    <dgm:pt modelId="{EF39FF6E-CEDD-4B4A-B984-82EF529E7710}" type="parTrans" cxnId="{283D9FB5-1B61-44E4-ABC0-C98280E37CA0}">
      <dgm:prSet/>
      <dgm:spPr/>
      <dgm:t>
        <a:bodyPr/>
        <a:lstStyle/>
        <a:p>
          <a:endParaRPr lang="en-US"/>
        </a:p>
      </dgm:t>
    </dgm:pt>
    <dgm:pt modelId="{5F40E7D3-C021-4F5D-A2F3-F24D1B2B372D}" type="sibTrans" cxnId="{283D9FB5-1B61-44E4-ABC0-C98280E37CA0}">
      <dgm:prSet/>
      <dgm:spPr/>
      <dgm:t>
        <a:bodyPr/>
        <a:lstStyle/>
        <a:p>
          <a:endParaRPr lang="en-US"/>
        </a:p>
      </dgm:t>
    </dgm:pt>
    <dgm:pt modelId="{4D995B34-2152-4C80-B1E6-E7CCEEA82249}" type="pres">
      <dgm:prSet presAssocID="{978652D8-94EF-4A1B-A3DD-1E35EDC7FB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F34A7-60F3-4380-B60E-0B0A4C25B170}" type="pres">
      <dgm:prSet presAssocID="{E94534F5-0ABC-4312-B896-BCC6D07BAC11}" presName="hierRoot1" presStyleCnt="0"/>
      <dgm:spPr/>
    </dgm:pt>
    <dgm:pt modelId="{D6961F49-AD9A-4B6C-B99C-9B12E267C1E8}" type="pres">
      <dgm:prSet presAssocID="{E94534F5-0ABC-4312-B896-BCC6D07BAC11}" presName="composite" presStyleCnt="0"/>
      <dgm:spPr/>
    </dgm:pt>
    <dgm:pt modelId="{8C5E891B-E915-4C46-8A01-503C6F3C4024}" type="pres">
      <dgm:prSet presAssocID="{E94534F5-0ABC-4312-B896-BCC6D07BAC11}" presName="background" presStyleLbl="node0" presStyleIdx="0" presStyleCnt="4"/>
      <dgm:spPr/>
    </dgm:pt>
    <dgm:pt modelId="{98339D6E-90E0-4ADB-821F-545F9B030C7A}" type="pres">
      <dgm:prSet presAssocID="{E94534F5-0ABC-4312-B896-BCC6D07BAC11}" presName="text" presStyleLbl="fgAcc0" presStyleIdx="0" presStyleCnt="4">
        <dgm:presLayoutVars>
          <dgm:chPref val="3"/>
        </dgm:presLayoutVars>
      </dgm:prSet>
      <dgm:spPr/>
    </dgm:pt>
    <dgm:pt modelId="{45DE97C8-B47A-4BE6-8330-E102E9B53AEC}" type="pres">
      <dgm:prSet presAssocID="{E94534F5-0ABC-4312-B896-BCC6D07BAC11}" presName="hierChild2" presStyleCnt="0"/>
      <dgm:spPr/>
    </dgm:pt>
    <dgm:pt modelId="{0FD59762-0275-496C-8860-556C844CD1A0}" type="pres">
      <dgm:prSet presAssocID="{3D27B6BB-222A-4EB5-BAF8-E8B77BF07681}" presName="hierRoot1" presStyleCnt="0"/>
      <dgm:spPr/>
    </dgm:pt>
    <dgm:pt modelId="{3F9B5B6D-4F4E-4FCB-8A9A-138E445E9AEF}" type="pres">
      <dgm:prSet presAssocID="{3D27B6BB-222A-4EB5-BAF8-E8B77BF07681}" presName="composite" presStyleCnt="0"/>
      <dgm:spPr/>
    </dgm:pt>
    <dgm:pt modelId="{753330FC-1F3B-4018-A01A-C9B761C4E8FD}" type="pres">
      <dgm:prSet presAssocID="{3D27B6BB-222A-4EB5-BAF8-E8B77BF07681}" presName="background" presStyleLbl="node0" presStyleIdx="1" presStyleCnt="4"/>
      <dgm:spPr/>
    </dgm:pt>
    <dgm:pt modelId="{7DCA7EF4-BF0D-4643-85B8-255BBE0D09BB}" type="pres">
      <dgm:prSet presAssocID="{3D27B6BB-222A-4EB5-BAF8-E8B77BF07681}" presName="text" presStyleLbl="fgAcc0" presStyleIdx="1" presStyleCnt="4">
        <dgm:presLayoutVars>
          <dgm:chPref val="3"/>
        </dgm:presLayoutVars>
      </dgm:prSet>
      <dgm:spPr/>
    </dgm:pt>
    <dgm:pt modelId="{CE297625-9E73-488E-888E-4BE5753D7D6A}" type="pres">
      <dgm:prSet presAssocID="{3D27B6BB-222A-4EB5-BAF8-E8B77BF07681}" presName="hierChild2" presStyleCnt="0"/>
      <dgm:spPr/>
    </dgm:pt>
    <dgm:pt modelId="{FC466CA2-5B88-4C80-95DC-EACBA8440BCC}" type="pres">
      <dgm:prSet presAssocID="{0D795C29-B402-4233-B76E-EFA5E32BC6D2}" presName="hierRoot1" presStyleCnt="0"/>
      <dgm:spPr/>
    </dgm:pt>
    <dgm:pt modelId="{A5D325D3-065C-4307-B8E0-84F475BA5B3F}" type="pres">
      <dgm:prSet presAssocID="{0D795C29-B402-4233-B76E-EFA5E32BC6D2}" presName="composite" presStyleCnt="0"/>
      <dgm:spPr/>
    </dgm:pt>
    <dgm:pt modelId="{2C711102-39F3-420B-907C-CA63FEFE8989}" type="pres">
      <dgm:prSet presAssocID="{0D795C29-B402-4233-B76E-EFA5E32BC6D2}" presName="background" presStyleLbl="node0" presStyleIdx="2" presStyleCnt="4"/>
      <dgm:spPr/>
    </dgm:pt>
    <dgm:pt modelId="{14D6AF03-23DE-4F86-9BEE-5088CC7A03A2}" type="pres">
      <dgm:prSet presAssocID="{0D795C29-B402-4233-B76E-EFA5E32BC6D2}" presName="text" presStyleLbl="fgAcc0" presStyleIdx="2" presStyleCnt="4">
        <dgm:presLayoutVars>
          <dgm:chPref val="3"/>
        </dgm:presLayoutVars>
      </dgm:prSet>
      <dgm:spPr/>
    </dgm:pt>
    <dgm:pt modelId="{E4481B16-2957-4178-BCCF-72078FC3EC88}" type="pres">
      <dgm:prSet presAssocID="{0D795C29-B402-4233-B76E-EFA5E32BC6D2}" presName="hierChild2" presStyleCnt="0"/>
      <dgm:spPr/>
    </dgm:pt>
    <dgm:pt modelId="{183EDF93-7F07-4485-B520-1E22AF6900EB}" type="pres">
      <dgm:prSet presAssocID="{F5A5782E-CC64-43E7-9F47-E960242B4143}" presName="hierRoot1" presStyleCnt="0"/>
      <dgm:spPr/>
    </dgm:pt>
    <dgm:pt modelId="{8757BE71-D445-461F-8933-980501A36139}" type="pres">
      <dgm:prSet presAssocID="{F5A5782E-CC64-43E7-9F47-E960242B4143}" presName="composite" presStyleCnt="0"/>
      <dgm:spPr/>
    </dgm:pt>
    <dgm:pt modelId="{5FB39F9F-4BB0-4AA8-B445-0A5D3352BC64}" type="pres">
      <dgm:prSet presAssocID="{F5A5782E-CC64-43E7-9F47-E960242B4143}" presName="background" presStyleLbl="node0" presStyleIdx="3" presStyleCnt="4"/>
      <dgm:spPr/>
    </dgm:pt>
    <dgm:pt modelId="{BD2759F3-EB97-4429-A0E7-FA0E4700DD1B}" type="pres">
      <dgm:prSet presAssocID="{F5A5782E-CC64-43E7-9F47-E960242B4143}" presName="text" presStyleLbl="fgAcc0" presStyleIdx="3" presStyleCnt="4">
        <dgm:presLayoutVars>
          <dgm:chPref val="3"/>
        </dgm:presLayoutVars>
      </dgm:prSet>
      <dgm:spPr/>
    </dgm:pt>
    <dgm:pt modelId="{DE8E4160-1C5C-43D7-AB37-C75614530EF9}" type="pres">
      <dgm:prSet presAssocID="{F5A5782E-CC64-43E7-9F47-E960242B4143}" presName="hierChild2" presStyleCnt="0"/>
      <dgm:spPr/>
    </dgm:pt>
  </dgm:ptLst>
  <dgm:cxnLst>
    <dgm:cxn modelId="{0A21F10A-62E2-4E6A-B25A-C42B48C36408}" srcId="{978652D8-94EF-4A1B-A3DD-1E35EDC7FBE7}" destId="{0D795C29-B402-4233-B76E-EFA5E32BC6D2}" srcOrd="2" destOrd="0" parTransId="{F0F15E5C-FE84-48A0-B23A-A2394729BFD6}" sibTransId="{8F60499D-3781-4E46-A09B-5417E76AB7C1}"/>
    <dgm:cxn modelId="{3286F60A-E5F6-425B-9139-654C2F1F1174}" type="presOf" srcId="{3D27B6BB-222A-4EB5-BAF8-E8B77BF07681}" destId="{7DCA7EF4-BF0D-4643-85B8-255BBE0D09BB}" srcOrd="0" destOrd="0" presId="urn:microsoft.com/office/officeart/2005/8/layout/hierarchy1"/>
    <dgm:cxn modelId="{D45DB05D-BAC3-41A4-AF55-E44BE1D91EB7}" srcId="{978652D8-94EF-4A1B-A3DD-1E35EDC7FBE7}" destId="{3D27B6BB-222A-4EB5-BAF8-E8B77BF07681}" srcOrd="1" destOrd="0" parTransId="{A0EBE1CC-7D94-4478-9CAF-CDF09EE082FC}" sibTransId="{7BB3226F-B148-430B-80F2-B1156D912A01}"/>
    <dgm:cxn modelId="{A684CF59-62C5-428C-81A1-6DE5E7772161}" type="presOf" srcId="{0D795C29-B402-4233-B76E-EFA5E32BC6D2}" destId="{14D6AF03-23DE-4F86-9BEE-5088CC7A03A2}" srcOrd="0" destOrd="0" presId="urn:microsoft.com/office/officeart/2005/8/layout/hierarchy1"/>
    <dgm:cxn modelId="{6E6A91B1-BA9B-471F-8BAE-2A1341BDF2F2}" type="presOf" srcId="{F5A5782E-CC64-43E7-9F47-E960242B4143}" destId="{BD2759F3-EB97-4429-A0E7-FA0E4700DD1B}" srcOrd="0" destOrd="0" presId="urn:microsoft.com/office/officeart/2005/8/layout/hierarchy1"/>
    <dgm:cxn modelId="{283D9FB5-1B61-44E4-ABC0-C98280E37CA0}" srcId="{978652D8-94EF-4A1B-A3DD-1E35EDC7FBE7}" destId="{F5A5782E-CC64-43E7-9F47-E960242B4143}" srcOrd="3" destOrd="0" parTransId="{EF39FF6E-CEDD-4B4A-B984-82EF529E7710}" sibTransId="{5F40E7D3-C021-4F5D-A2F3-F24D1B2B372D}"/>
    <dgm:cxn modelId="{CC2854C9-0367-47BB-8E43-39D5D1D5BF89}" type="presOf" srcId="{E94534F5-0ABC-4312-B896-BCC6D07BAC11}" destId="{98339D6E-90E0-4ADB-821F-545F9B030C7A}" srcOrd="0" destOrd="0" presId="urn:microsoft.com/office/officeart/2005/8/layout/hierarchy1"/>
    <dgm:cxn modelId="{4EA9D4DA-D0BB-4E63-8CB6-6EEBEF13827B}" srcId="{978652D8-94EF-4A1B-A3DD-1E35EDC7FBE7}" destId="{E94534F5-0ABC-4312-B896-BCC6D07BAC11}" srcOrd="0" destOrd="0" parTransId="{A51D4101-3709-4CD6-9636-0CC683D9EF95}" sibTransId="{0852C96C-CD4F-4C1E-8C3A-17B8F328A014}"/>
    <dgm:cxn modelId="{B38244E5-0CEA-41F8-AE11-18CF195A1CE6}" type="presOf" srcId="{978652D8-94EF-4A1B-A3DD-1E35EDC7FBE7}" destId="{4D995B34-2152-4C80-B1E6-E7CCEEA82249}" srcOrd="0" destOrd="0" presId="urn:microsoft.com/office/officeart/2005/8/layout/hierarchy1"/>
    <dgm:cxn modelId="{FCFD0460-1854-4C40-9734-35E408287A0C}" type="presParOf" srcId="{4D995B34-2152-4C80-B1E6-E7CCEEA82249}" destId="{8BCF34A7-60F3-4380-B60E-0B0A4C25B170}" srcOrd="0" destOrd="0" presId="urn:microsoft.com/office/officeart/2005/8/layout/hierarchy1"/>
    <dgm:cxn modelId="{A3D694A5-32B9-49DB-A448-6B52C875DDE8}" type="presParOf" srcId="{8BCF34A7-60F3-4380-B60E-0B0A4C25B170}" destId="{D6961F49-AD9A-4B6C-B99C-9B12E267C1E8}" srcOrd="0" destOrd="0" presId="urn:microsoft.com/office/officeart/2005/8/layout/hierarchy1"/>
    <dgm:cxn modelId="{545A75C1-4383-40F8-B3FE-5E667E9D2840}" type="presParOf" srcId="{D6961F49-AD9A-4B6C-B99C-9B12E267C1E8}" destId="{8C5E891B-E915-4C46-8A01-503C6F3C4024}" srcOrd="0" destOrd="0" presId="urn:microsoft.com/office/officeart/2005/8/layout/hierarchy1"/>
    <dgm:cxn modelId="{A232C543-73E0-43C2-9778-277D8462375A}" type="presParOf" srcId="{D6961F49-AD9A-4B6C-B99C-9B12E267C1E8}" destId="{98339D6E-90E0-4ADB-821F-545F9B030C7A}" srcOrd="1" destOrd="0" presId="urn:microsoft.com/office/officeart/2005/8/layout/hierarchy1"/>
    <dgm:cxn modelId="{FFE67F5A-B033-4004-9E76-DE977B368760}" type="presParOf" srcId="{8BCF34A7-60F3-4380-B60E-0B0A4C25B170}" destId="{45DE97C8-B47A-4BE6-8330-E102E9B53AEC}" srcOrd="1" destOrd="0" presId="urn:microsoft.com/office/officeart/2005/8/layout/hierarchy1"/>
    <dgm:cxn modelId="{9129A5D6-5800-42B5-BF35-212576A4BF8A}" type="presParOf" srcId="{4D995B34-2152-4C80-B1E6-E7CCEEA82249}" destId="{0FD59762-0275-496C-8860-556C844CD1A0}" srcOrd="1" destOrd="0" presId="urn:microsoft.com/office/officeart/2005/8/layout/hierarchy1"/>
    <dgm:cxn modelId="{E2DA7F32-5FBF-4A88-ABE5-24847E6D29BF}" type="presParOf" srcId="{0FD59762-0275-496C-8860-556C844CD1A0}" destId="{3F9B5B6D-4F4E-4FCB-8A9A-138E445E9AEF}" srcOrd="0" destOrd="0" presId="urn:microsoft.com/office/officeart/2005/8/layout/hierarchy1"/>
    <dgm:cxn modelId="{D4565C5B-2C0A-4938-B707-3B62823D3462}" type="presParOf" srcId="{3F9B5B6D-4F4E-4FCB-8A9A-138E445E9AEF}" destId="{753330FC-1F3B-4018-A01A-C9B761C4E8FD}" srcOrd="0" destOrd="0" presId="urn:microsoft.com/office/officeart/2005/8/layout/hierarchy1"/>
    <dgm:cxn modelId="{FCBF5B52-3775-4312-8F03-7C94E84C59EF}" type="presParOf" srcId="{3F9B5B6D-4F4E-4FCB-8A9A-138E445E9AEF}" destId="{7DCA7EF4-BF0D-4643-85B8-255BBE0D09BB}" srcOrd="1" destOrd="0" presId="urn:microsoft.com/office/officeart/2005/8/layout/hierarchy1"/>
    <dgm:cxn modelId="{7CDEFD89-FCAC-487A-A351-C49AE4277781}" type="presParOf" srcId="{0FD59762-0275-496C-8860-556C844CD1A0}" destId="{CE297625-9E73-488E-888E-4BE5753D7D6A}" srcOrd="1" destOrd="0" presId="urn:microsoft.com/office/officeart/2005/8/layout/hierarchy1"/>
    <dgm:cxn modelId="{86A5FDE0-25FB-4C10-A266-120E9E6A8E59}" type="presParOf" srcId="{4D995B34-2152-4C80-B1E6-E7CCEEA82249}" destId="{FC466CA2-5B88-4C80-95DC-EACBA8440BCC}" srcOrd="2" destOrd="0" presId="urn:microsoft.com/office/officeart/2005/8/layout/hierarchy1"/>
    <dgm:cxn modelId="{4A6A040E-9DB6-4AD1-8F7B-64B9E094FBDB}" type="presParOf" srcId="{FC466CA2-5B88-4C80-95DC-EACBA8440BCC}" destId="{A5D325D3-065C-4307-B8E0-84F475BA5B3F}" srcOrd="0" destOrd="0" presId="urn:microsoft.com/office/officeart/2005/8/layout/hierarchy1"/>
    <dgm:cxn modelId="{E09DEEC8-DC1F-4172-BA98-31923C227B6C}" type="presParOf" srcId="{A5D325D3-065C-4307-B8E0-84F475BA5B3F}" destId="{2C711102-39F3-420B-907C-CA63FEFE8989}" srcOrd="0" destOrd="0" presId="urn:microsoft.com/office/officeart/2005/8/layout/hierarchy1"/>
    <dgm:cxn modelId="{11B2D05D-26A6-4A41-8D89-7FC1F724DFAB}" type="presParOf" srcId="{A5D325D3-065C-4307-B8E0-84F475BA5B3F}" destId="{14D6AF03-23DE-4F86-9BEE-5088CC7A03A2}" srcOrd="1" destOrd="0" presId="urn:microsoft.com/office/officeart/2005/8/layout/hierarchy1"/>
    <dgm:cxn modelId="{08DB21B8-17CE-461E-86F5-A5ED1FF7E812}" type="presParOf" srcId="{FC466CA2-5B88-4C80-95DC-EACBA8440BCC}" destId="{E4481B16-2957-4178-BCCF-72078FC3EC88}" srcOrd="1" destOrd="0" presId="urn:microsoft.com/office/officeart/2005/8/layout/hierarchy1"/>
    <dgm:cxn modelId="{7DDB67F7-CB96-4B68-87BC-474A1D84845A}" type="presParOf" srcId="{4D995B34-2152-4C80-B1E6-E7CCEEA82249}" destId="{183EDF93-7F07-4485-B520-1E22AF6900EB}" srcOrd="3" destOrd="0" presId="urn:microsoft.com/office/officeart/2005/8/layout/hierarchy1"/>
    <dgm:cxn modelId="{776D7F85-91A7-4E0A-8A38-121B8B63122F}" type="presParOf" srcId="{183EDF93-7F07-4485-B520-1E22AF6900EB}" destId="{8757BE71-D445-461F-8933-980501A36139}" srcOrd="0" destOrd="0" presId="urn:microsoft.com/office/officeart/2005/8/layout/hierarchy1"/>
    <dgm:cxn modelId="{E5D7CE2E-4D35-40FA-A4F7-59F5FDAE2F23}" type="presParOf" srcId="{8757BE71-D445-461F-8933-980501A36139}" destId="{5FB39F9F-4BB0-4AA8-B445-0A5D3352BC64}" srcOrd="0" destOrd="0" presId="urn:microsoft.com/office/officeart/2005/8/layout/hierarchy1"/>
    <dgm:cxn modelId="{666D0ED9-CB97-4C95-8045-FCA4CD9B7536}" type="presParOf" srcId="{8757BE71-D445-461F-8933-980501A36139}" destId="{BD2759F3-EB97-4429-A0E7-FA0E4700DD1B}" srcOrd="1" destOrd="0" presId="urn:microsoft.com/office/officeart/2005/8/layout/hierarchy1"/>
    <dgm:cxn modelId="{4E9834F9-D439-46BB-84DD-E5FB6498EA1C}" type="presParOf" srcId="{183EDF93-7F07-4485-B520-1E22AF6900EB}" destId="{DE8E4160-1C5C-43D7-AB37-C75614530E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E868CA-39A2-4E05-A996-974F18C09FAE}" type="doc">
      <dgm:prSet loTypeId="urn:microsoft.com/office/officeart/2005/8/layout/list1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F933FBC-59C5-47D0-89F3-C7495E1C8B78}">
      <dgm:prSet custT="1"/>
      <dgm:spPr/>
      <dgm:t>
        <a:bodyPr/>
        <a:lstStyle/>
        <a:p>
          <a:r>
            <a:rPr lang="en-US" sz="1800" dirty="0"/>
            <a:t>Does efficient PIT give efficient Factorization algorithm?</a:t>
          </a:r>
        </a:p>
      </dgm:t>
    </dgm:pt>
    <dgm:pt modelId="{05F8EDF2-871F-4EBA-8A9A-84B61EC2BABF}" type="parTrans" cxnId="{4C768120-B202-479E-AE31-1C8665F7EEC7}">
      <dgm:prSet/>
      <dgm:spPr/>
      <dgm:t>
        <a:bodyPr/>
        <a:lstStyle/>
        <a:p>
          <a:endParaRPr lang="en-US"/>
        </a:p>
      </dgm:t>
    </dgm:pt>
    <dgm:pt modelId="{47BCD42F-3CD5-4288-BA53-26BCC4226FCA}" type="sibTrans" cxnId="{4C768120-B202-479E-AE31-1C8665F7EEC7}">
      <dgm:prSet/>
      <dgm:spPr/>
      <dgm:t>
        <a:bodyPr/>
        <a:lstStyle/>
        <a:p>
          <a:endParaRPr lang="en-US"/>
        </a:p>
      </dgm:t>
    </dgm:pt>
    <dgm:pt modelId="{A96DF5F8-059F-409A-BEE3-D551CCBC27A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dirty="0"/>
        </a:p>
      </dgm:t>
    </dgm:pt>
    <dgm:pt modelId="{D3EF99FE-E0BF-484D-8438-C4B94DE7769C}" type="parTrans" cxnId="{63BABF4B-D50E-40AB-825B-6982E851B594}">
      <dgm:prSet/>
      <dgm:spPr/>
      <dgm:t>
        <a:bodyPr/>
        <a:lstStyle/>
        <a:p>
          <a:endParaRPr lang="en-US"/>
        </a:p>
      </dgm:t>
    </dgm:pt>
    <dgm:pt modelId="{FD3E75F4-856C-4321-B76C-8071E3FE7E38}" type="sibTrans" cxnId="{63BABF4B-D50E-40AB-825B-6982E851B594}">
      <dgm:prSet/>
      <dgm:spPr/>
      <dgm:t>
        <a:bodyPr/>
        <a:lstStyle/>
        <a:p>
          <a:endParaRPr lang="en-US"/>
        </a:p>
      </dgm:t>
    </dgm:pt>
    <dgm:pt modelId="{A1B8683E-C57C-44AA-A127-4F3B8DA9D216}">
      <dgm:prSet custT="1"/>
      <dgm:spPr/>
      <dgm:t>
        <a:bodyPr/>
        <a:lstStyle/>
        <a:p>
          <a:r>
            <a:rPr lang="en-US" sz="1800" dirty="0"/>
            <a:t>Can we achieve efficient PIT from hardness results?</a:t>
          </a:r>
        </a:p>
      </dgm:t>
    </dgm:pt>
    <dgm:pt modelId="{66E51A7D-C643-4E64-A009-6F6B13D98CEF}" type="parTrans" cxnId="{01751615-1B76-4F32-9990-9F91B1F06956}">
      <dgm:prSet/>
      <dgm:spPr/>
      <dgm:t>
        <a:bodyPr/>
        <a:lstStyle/>
        <a:p>
          <a:endParaRPr lang="en-US"/>
        </a:p>
      </dgm:t>
    </dgm:pt>
    <dgm:pt modelId="{547F684F-EE7A-4EB1-B4D1-6554BD8C2D4C}" type="sibTrans" cxnId="{01751615-1B76-4F32-9990-9F91B1F06956}">
      <dgm:prSet/>
      <dgm:spPr/>
      <dgm:t>
        <a:bodyPr/>
        <a:lstStyle/>
        <a:p>
          <a:endParaRPr lang="en-US"/>
        </a:p>
      </dgm:t>
    </dgm:pt>
    <dgm:pt modelId="{8408DD8A-FA1C-4507-91C2-442EDD00E641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dirty="0"/>
        </a:p>
      </dgm:t>
    </dgm:pt>
    <dgm:pt modelId="{D5F54D4A-3F21-4BF2-8684-EB87523213AF}" type="parTrans" cxnId="{194F263A-ED9C-4294-88FD-C04E1307B3EC}">
      <dgm:prSet/>
      <dgm:spPr/>
      <dgm:t>
        <a:bodyPr/>
        <a:lstStyle/>
        <a:p>
          <a:endParaRPr lang="en-US"/>
        </a:p>
      </dgm:t>
    </dgm:pt>
    <dgm:pt modelId="{CE3893DC-BB5F-4AB0-9C02-E777CB11B73E}" type="sibTrans" cxnId="{194F263A-ED9C-4294-88FD-C04E1307B3EC}">
      <dgm:prSet/>
      <dgm:spPr/>
      <dgm:t>
        <a:bodyPr/>
        <a:lstStyle/>
        <a:p>
          <a:endParaRPr lang="en-US"/>
        </a:p>
      </dgm:t>
    </dgm:pt>
    <dgm:pt modelId="{1857D433-07ED-4EBA-8FA2-813656E14819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dirty="0"/>
        </a:p>
      </dgm:t>
    </dgm:pt>
    <dgm:pt modelId="{D8E0BA0B-D666-46A6-B9BC-F6A390EA0811}" type="parTrans" cxnId="{1E14751A-73AE-45B9-A664-21ADB5CB7DD3}">
      <dgm:prSet/>
      <dgm:spPr/>
      <dgm:t>
        <a:bodyPr/>
        <a:lstStyle/>
        <a:p>
          <a:endParaRPr lang="en-CA"/>
        </a:p>
      </dgm:t>
    </dgm:pt>
    <dgm:pt modelId="{CBE03806-F995-4760-AF3A-ACAE11A753A9}" type="sibTrans" cxnId="{1E14751A-73AE-45B9-A664-21ADB5CB7DD3}">
      <dgm:prSet/>
      <dgm:spPr/>
      <dgm:t>
        <a:bodyPr/>
        <a:lstStyle/>
        <a:p>
          <a:endParaRPr lang="en-CA"/>
        </a:p>
      </dgm:t>
    </dgm:pt>
    <dgm:pt modelId="{80B92D0D-C547-44A1-A0C4-AB98C9B4DD45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dirty="0"/>
        </a:p>
      </dgm:t>
    </dgm:pt>
    <dgm:pt modelId="{1E845221-2F8D-4725-953B-0151088290E6}" type="parTrans" cxnId="{0B09621A-686D-4D92-ADFC-5C1873D1A53E}">
      <dgm:prSet/>
      <dgm:spPr/>
      <dgm:t>
        <a:bodyPr/>
        <a:lstStyle/>
        <a:p>
          <a:endParaRPr lang="en-CA"/>
        </a:p>
      </dgm:t>
    </dgm:pt>
    <dgm:pt modelId="{823F2E0A-A226-437A-80BF-81BED4DA0CFF}" type="sibTrans" cxnId="{0B09621A-686D-4D92-ADFC-5C1873D1A53E}">
      <dgm:prSet/>
      <dgm:spPr/>
      <dgm:t>
        <a:bodyPr/>
        <a:lstStyle/>
        <a:p>
          <a:endParaRPr lang="en-CA"/>
        </a:p>
      </dgm:t>
    </dgm:pt>
    <dgm:pt modelId="{0E5A1270-817A-4133-891A-915ECEA52857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dirty="0"/>
        </a:p>
      </dgm:t>
    </dgm:pt>
    <dgm:pt modelId="{724520F3-811D-434A-96B7-015447CBCF99}" type="parTrans" cxnId="{046CB51A-94AD-418E-B80E-2041F7385106}">
      <dgm:prSet/>
      <dgm:spPr/>
      <dgm:t>
        <a:bodyPr/>
        <a:lstStyle/>
        <a:p>
          <a:endParaRPr lang="en-CA"/>
        </a:p>
      </dgm:t>
    </dgm:pt>
    <dgm:pt modelId="{D68141F1-7FA9-4852-9717-EDC56F8AB23B}" type="sibTrans" cxnId="{046CB51A-94AD-418E-B80E-2041F7385106}">
      <dgm:prSet/>
      <dgm:spPr/>
      <dgm:t>
        <a:bodyPr/>
        <a:lstStyle/>
        <a:p>
          <a:endParaRPr lang="en-CA"/>
        </a:p>
      </dgm:t>
    </dgm:pt>
    <dgm:pt modelId="{EA6D495B-1548-4378-8CEA-38DF76EF9512}" type="pres">
      <dgm:prSet presAssocID="{EFE868CA-39A2-4E05-A996-974F18C09FAE}" presName="linear" presStyleCnt="0">
        <dgm:presLayoutVars>
          <dgm:dir/>
          <dgm:animLvl val="lvl"/>
          <dgm:resizeHandles val="exact"/>
        </dgm:presLayoutVars>
      </dgm:prSet>
      <dgm:spPr/>
    </dgm:pt>
    <dgm:pt modelId="{ECC3DCA8-2D5D-45FD-A348-E8E28ED377E6}" type="pres">
      <dgm:prSet presAssocID="{7F933FBC-59C5-47D0-89F3-C7495E1C8B78}" presName="parentLin" presStyleCnt="0"/>
      <dgm:spPr/>
    </dgm:pt>
    <dgm:pt modelId="{CA8CBD8E-E9BB-48DF-96F8-84815F699DCF}" type="pres">
      <dgm:prSet presAssocID="{7F933FBC-59C5-47D0-89F3-C7495E1C8B78}" presName="parentLeftMargin" presStyleLbl="node1" presStyleIdx="0" presStyleCnt="2"/>
      <dgm:spPr/>
    </dgm:pt>
    <dgm:pt modelId="{3ED5F35F-7E86-4239-893A-58C5393A79F3}" type="pres">
      <dgm:prSet presAssocID="{7F933FBC-59C5-47D0-89F3-C7495E1C8B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45DC00-EE4F-4B8E-98CE-67FAD65F8AE8}" type="pres">
      <dgm:prSet presAssocID="{7F933FBC-59C5-47D0-89F3-C7495E1C8B78}" presName="negativeSpace" presStyleCnt="0"/>
      <dgm:spPr/>
    </dgm:pt>
    <dgm:pt modelId="{2E267478-EC6A-4DD6-BB6B-582A2566BC12}" type="pres">
      <dgm:prSet presAssocID="{7F933FBC-59C5-47D0-89F3-C7495E1C8B78}" presName="childText" presStyleLbl="conFgAcc1" presStyleIdx="0" presStyleCnt="2" custLinFactNeighborX="-54529" custLinFactNeighborY="8824">
        <dgm:presLayoutVars>
          <dgm:bulletEnabled val="1"/>
        </dgm:presLayoutVars>
      </dgm:prSet>
      <dgm:spPr/>
    </dgm:pt>
    <dgm:pt modelId="{BEDDCF37-FEAD-40B4-B97D-9E078B398E93}" type="pres">
      <dgm:prSet presAssocID="{47BCD42F-3CD5-4288-BA53-26BCC4226FCA}" presName="spaceBetweenRectangles" presStyleCnt="0"/>
      <dgm:spPr/>
    </dgm:pt>
    <dgm:pt modelId="{0069FF26-27BB-47A8-80DC-238C040FC7A4}" type="pres">
      <dgm:prSet presAssocID="{A1B8683E-C57C-44AA-A127-4F3B8DA9D216}" presName="parentLin" presStyleCnt="0"/>
      <dgm:spPr/>
    </dgm:pt>
    <dgm:pt modelId="{FF0015DC-9ED4-4892-B9B9-67897AA05446}" type="pres">
      <dgm:prSet presAssocID="{A1B8683E-C57C-44AA-A127-4F3B8DA9D216}" presName="parentLeftMargin" presStyleLbl="node1" presStyleIdx="0" presStyleCnt="2"/>
      <dgm:spPr/>
    </dgm:pt>
    <dgm:pt modelId="{73F6EDC6-8D57-40F2-AC40-9DAAD7920944}" type="pres">
      <dgm:prSet presAssocID="{A1B8683E-C57C-44AA-A127-4F3B8DA9D2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997763-DA5A-4B49-8019-F775AB3976BA}" type="pres">
      <dgm:prSet presAssocID="{A1B8683E-C57C-44AA-A127-4F3B8DA9D216}" presName="negativeSpace" presStyleCnt="0"/>
      <dgm:spPr/>
    </dgm:pt>
    <dgm:pt modelId="{79F4C14D-F75F-4BE4-B00D-8BA99544261F}" type="pres">
      <dgm:prSet presAssocID="{A1B8683E-C57C-44AA-A127-4F3B8DA9D2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751615-1B76-4F32-9990-9F91B1F06956}" srcId="{EFE868CA-39A2-4E05-A996-974F18C09FAE}" destId="{A1B8683E-C57C-44AA-A127-4F3B8DA9D216}" srcOrd="1" destOrd="0" parTransId="{66E51A7D-C643-4E64-A009-6F6B13D98CEF}" sibTransId="{547F684F-EE7A-4EB1-B4D1-6554BD8C2D4C}"/>
    <dgm:cxn modelId="{0B09621A-686D-4D92-ADFC-5C1873D1A53E}" srcId="{7F933FBC-59C5-47D0-89F3-C7495E1C8B78}" destId="{80B92D0D-C547-44A1-A0C4-AB98C9B4DD45}" srcOrd="2" destOrd="0" parTransId="{1E845221-2F8D-4725-953B-0151088290E6}" sibTransId="{823F2E0A-A226-437A-80BF-81BED4DA0CFF}"/>
    <dgm:cxn modelId="{1E14751A-73AE-45B9-A664-21ADB5CB7DD3}" srcId="{7F933FBC-59C5-47D0-89F3-C7495E1C8B78}" destId="{1857D433-07ED-4EBA-8FA2-813656E14819}" srcOrd="1" destOrd="0" parTransId="{D8E0BA0B-D666-46A6-B9BC-F6A390EA0811}" sibTransId="{CBE03806-F995-4760-AF3A-ACAE11A753A9}"/>
    <dgm:cxn modelId="{046CB51A-94AD-418E-B80E-2041F7385106}" srcId="{A1B8683E-C57C-44AA-A127-4F3B8DA9D216}" destId="{0E5A1270-817A-4133-891A-915ECEA52857}" srcOrd="1" destOrd="0" parTransId="{724520F3-811D-434A-96B7-015447CBCF99}" sibTransId="{D68141F1-7FA9-4852-9717-EDC56F8AB23B}"/>
    <dgm:cxn modelId="{4C768120-B202-479E-AE31-1C8665F7EEC7}" srcId="{EFE868CA-39A2-4E05-A996-974F18C09FAE}" destId="{7F933FBC-59C5-47D0-89F3-C7495E1C8B78}" srcOrd="0" destOrd="0" parTransId="{05F8EDF2-871F-4EBA-8A9A-84B61EC2BABF}" sibTransId="{47BCD42F-3CD5-4288-BA53-26BCC4226FCA}"/>
    <dgm:cxn modelId="{F2AAB932-3F59-4702-8355-28A2B0007735}" type="presOf" srcId="{7F933FBC-59C5-47D0-89F3-C7495E1C8B78}" destId="{CA8CBD8E-E9BB-48DF-96F8-84815F699DCF}" srcOrd="0" destOrd="0" presId="urn:microsoft.com/office/officeart/2005/8/layout/list1"/>
    <dgm:cxn modelId="{194F263A-ED9C-4294-88FD-C04E1307B3EC}" srcId="{A1B8683E-C57C-44AA-A127-4F3B8DA9D216}" destId="{8408DD8A-FA1C-4507-91C2-442EDD00E641}" srcOrd="0" destOrd="0" parTransId="{D5F54D4A-3F21-4BF2-8684-EB87523213AF}" sibTransId="{CE3893DC-BB5F-4AB0-9C02-E777CB11B73E}"/>
    <dgm:cxn modelId="{0154E35B-782E-401B-8F7C-7F90FDC78BDD}" type="presOf" srcId="{8408DD8A-FA1C-4507-91C2-442EDD00E641}" destId="{79F4C14D-F75F-4BE4-B00D-8BA99544261F}" srcOrd="0" destOrd="0" presId="urn:microsoft.com/office/officeart/2005/8/layout/list1"/>
    <dgm:cxn modelId="{A5ABB642-3695-49EF-AD4A-9C046792FBD5}" type="presOf" srcId="{A96DF5F8-059F-409A-BEE3-D551CCBC27AB}" destId="{2E267478-EC6A-4DD6-BB6B-582A2566BC12}" srcOrd="0" destOrd="0" presId="urn:microsoft.com/office/officeart/2005/8/layout/list1"/>
    <dgm:cxn modelId="{1E493A45-3DA3-432C-B5A3-F69142DFCC41}" type="presOf" srcId="{A1B8683E-C57C-44AA-A127-4F3B8DA9D216}" destId="{FF0015DC-9ED4-4892-B9B9-67897AA05446}" srcOrd="0" destOrd="0" presId="urn:microsoft.com/office/officeart/2005/8/layout/list1"/>
    <dgm:cxn modelId="{2C1D4466-43A0-4F02-ABA2-FC919EDE645D}" type="presOf" srcId="{1857D433-07ED-4EBA-8FA2-813656E14819}" destId="{2E267478-EC6A-4DD6-BB6B-582A2566BC12}" srcOrd="0" destOrd="1" presId="urn:microsoft.com/office/officeart/2005/8/layout/list1"/>
    <dgm:cxn modelId="{63BABF4B-D50E-40AB-825B-6982E851B594}" srcId="{7F933FBC-59C5-47D0-89F3-C7495E1C8B78}" destId="{A96DF5F8-059F-409A-BEE3-D551CCBC27AB}" srcOrd="0" destOrd="0" parTransId="{D3EF99FE-E0BF-484D-8438-C4B94DE7769C}" sibTransId="{FD3E75F4-856C-4321-B76C-8071E3FE7E38}"/>
    <dgm:cxn modelId="{1738C6A0-961F-4D40-87D7-397BE6FA6508}" type="presOf" srcId="{80B92D0D-C547-44A1-A0C4-AB98C9B4DD45}" destId="{2E267478-EC6A-4DD6-BB6B-582A2566BC12}" srcOrd="0" destOrd="2" presId="urn:microsoft.com/office/officeart/2005/8/layout/list1"/>
    <dgm:cxn modelId="{573207B7-FB05-48C1-9A15-6160B435EB9A}" type="presOf" srcId="{7F933FBC-59C5-47D0-89F3-C7495E1C8B78}" destId="{3ED5F35F-7E86-4239-893A-58C5393A79F3}" srcOrd="1" destOrd="0" presId="urn:microsoft.com/office/officeart/2005/8/layout/list1"/>
    <dgm:cxn modelId="{1254B0EA-932D-4A8B-AFF8-D0A1738FE4F3}" type="presOf" srcId="{EFE868CA-39A2-4E05-A996-974F18C09FAE}" destId="{EA6D495B-1548-4378-8CEA-38DF76EF9512}" srcOrd="0" destOrd="0" presId="urn:microsoft.com/office/officeart/2005/8/layout/list1"/>
    <dgm:cxn modelId="{22C9EEEF-3544-4B85-83AB-EED069D1290F}" type="presOf" srcId="{A1B8683E-C57C-44AA-A127-4F3B8DA9D216}" destId="{73F6EDC6-8D57-40F2-AC40-9DAAD7920944}" srcOrd="1" destOrd="0" presId="urn:microsoft.com/office/officeart/2005/8/layout/list1"/>
    <dgm:cxn modelId="{7604D1F3-7D69-4282-B055-8B5B7F20AFAC}" type="presOf" srcId="{0E5A1270-817A-4133-891A-915ECEA52857}" destId="{79F4C14D-F75F-4BE4-B00D-8BA99544261F}" srcOrd="0" destOrd="1" presId="urn:microsoft.com/office/officeart/2005/8/layout/list1"/>
    <dgm:cxn modelId="{C41F6CBD-9A9C-41D6-9D80-ECDC410A62E8}" type="presParOf" srcId="{EA6D495B-1548-4378-8CEA-38DF76EF9512}" destId="{ECC3DCA8-2D5D-45FD-A348-E8E28ED377E6}" srcOrd="0" destOrd="0" presId="urn:microsoft.com/office/officeart/2005/8/layout/list1"/>
    <dgm:cxn modelId="{F50BADDC-C2DE-4FBC-A12C-575979787D40}" type="presParOf" srcId="{ECC3DCA8-2D5D-45FD-A348-E8E28ED377E6}" destId="{CA8CBD8E-E9BB-48DF-96F8-84815F699DCF}" srcOrd="0" destOrd="0" presId="urn:microsoft.com/office/officeart/2005/8/layout/list1"/>
    <dgm:cxn modelId="{0BE79CAD-FA6F-4DA1-81BD-03EB92F08B24}" type="presParOf" srcId="{ECC3DCA8-2D5D-45FD-A348-E8E28ED377E6}" destId="{3ED5F35F-7E86-4239-893A-58C5393A79F3}" srcOrd="1" destOrd="0" presId="urn:microsoft.com/office/officeart/2005/8/layout/list1"/>
    <dgm:cxn modelId="{3D88A787-6E35-41EE-B027-FEDDDB8EF175}" type="presParOf" srcId="{EA6D495B-1548-4378-8CEA-38DF76EF9512}" destId="{6645DC00-EE4F-4B8E-98CE-67FAD65F8AE8}" srcOrd="1" destOrd="0" presId="urn:microsoft.com/office/officeart/2005/8/layout/list1"/>
    <dgm:cxn modelId="{C118EAD6-0F3C-4E72-8C9E-BCAE80250BC4}" type="presParOf" srcId="{EA6D495B-1548-4378-8CEA-38DF76EF9512}" destId="{2E267478-EC6A-4DD6-BB6B-582A2566BC12}" srcOrd="2" destOrd="0" presId="urn:microsoft.com/office/officeart/2005/8/layout/list1"/>
    <dgm:cxn modelId="{16123456-2E0D-4D1E-868D-CC6E8150D345}" type="presParOf" srcId="{EA6D495B-1548-4378-8CEA-38DF76EF9512}" destId="{BEDDCF37-FEAD-40B4-B97D-9E078B398E93}" srcOrd="3" destOrd="0" presId="urn:microsoft.com/office/officeart/2005/8/layout/list1"/>
    <dgm:cxn modelId="{32FEFC27-2E4B-40EC-9CF0-B51E3538C8CD}" type="presParOf" srcId="{EA6D495B-1548-4378-8CEA-38DF76EF9512}" destId="{0069FF26-27BB-47A8-80DC-238C040FC7A4}" srcOrd="4" destOrd="0" presId="urn:microsoft.com/office/officeart/2005/8/layout/list1"/>
    <dgm:cxn modelId="{68C35875-3C8F-4C08-9617-A33876CEE2C7}" type="presParOf" srcId="{0069FF26-27BB-47A8-80DC-238C040FC7A4}" destId="{FF0015DC-9ED4-4892-B9B9-67897AA05446}" srcOrd="0" destOrd="0" presId="urn:microsoft.com/office/officeart/2005/8/layout/list1"/>
    <dgm:cxn modelId="{15AAE73F-E7C1-44B6-949C-E9BDF5E47530}" type="presParOf" srcId="{0069FF26-27BB-47A8-80DC-238C040FC7A4}" destId="{73F6EDC6-8D57-40F2-AC40-9DAAD7920944}" srcOrd="1" destOrd="0" presId="urn:microsoft.com/office/officeart/2005/8/layout/list1"/>
    <dgm:cxn modelId="{FE336FEA-0EF2-4D84-949D-BD584886757B}" type="presParOf" srcId="{EA6D495B-1548-4378-8CEA-38DF76EF9512}" destId="{08997763-DA5A-4B49-8019-F775AB3976BA}" srcOrd="5" destOrd="0" presId="urn:microsoft.com/office/officeart/2005/8/layout/list1"/>
    <dgm:cxn modelId="{9C725EB2-5340-4CE3-A23F-DB4215D4C517}" type="presParOf" srcId="{EA6D495B-1548-4378-8CEA-38DF76EF9512}" destId="{79F4C14D-F75F-4BE4-B00D-8BA9954426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7040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7040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2966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know better PIT for many restrictive cases, what about factorization?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2966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2966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know better PIT for many restrictive cases, what about factorization?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2966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Kabanets</a:t>
          </a:r>
          <a:r>
            <a:rPr lang="en-US" sz="1800" kern="1200" dirty="0"/>
            <a:t>-Impagliazzo 04]: </a:t>
          </a:r>
          <a:r>
            <a:rPr lang="en-US" sz="1800" kern="1200" dirty="0" err="1"/>
            <a:t>lowerbounds</a:t>
          </a:r>
          <a:r>
            <a:rPr lang="en-US" sz="1800" kern="1200" dirty="0"/>
            <a:t> for VP derandomizes PIT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2966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know better PIT for many restrictive cases, what about factorization?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2966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Kabanets</a:t>
          </a:r>
          <a:r>
            <a:rPr lang="en-US" sz="1800" kern="1200" dirty="0"/>
            <a:t>-Impagliazzo 04]: </a:t>
          </a:r>
          <a:r>
            <a:rPr lang="en-US" sz="1800" kern="1200" dirty="0" err="1"/>
            <a:t>lowerbounds</a:t>
          </a:r>
          <a:r>
            <a:rPr lang="en-US" sz="1800" kern="1200" dirty="0"/>
            <a:t> for VP derandomizes PIT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[CKS]+[LST] uses hardness to design </a:t>
          </a:r>
          <a:r>
            <a:rPr lang="en-US" sz="1800" kern="1200" dirty="0" err="1"/>
            <a:t>subexp</a:t>
          </a:r>
          <a:r>
            <a:rPr lang="en-US" sz="1800" kern="1200" dirty="0"/>
            <a:t> PIT for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2966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know better PIT for many restrictive cases, what about factorization?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[B-Kumar-Ramanathan-Saptharishi-Saraf 25]: </a:t>
          </a:r>
          <a:r>
            <a:rPr lang="en-US" sz="1800" kern="1200" dirty="0" err="1"/>
            <a:t>Subexp</a:t>
          </a:r>
          <a:r>
            <a:rPr lang="en-US" sz="1800" kern="1200" dirty="0"/>
            <a:t> factorization for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endParaRPr lang="en-US" sz="1800" kern="1200" dirty="0"/>
        </a:p>
      </dsp:txBody>
      <dsp:txXfrm>
        <a:off x="0" y="32966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Kabanets</a:t>
          </a:r>
          <a:r>
            <a:rPr lang="en-US" sz="1800" kern="1200" dirty="0"/>
            <a:t>-Impagliazzo 04]: </a:t>
          </a:r>
          <a:r>
            <a:rPr lang="en-US" sz="1800" kern="1200" dirty="0" err="1"/>
            <a:t>lowerbounds</a:t>
          </a:r>
          <a:r>
            <a:rPr lang="en-US" sz="1800" kern="1200" dirty="0"/>
            <a:t> for VP derandomized PIT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[CKS]+[LST] uses hardness to design </a:t>
          </a:r>
          <a:r>
            <a:rPr lang="en-US" sz="1800" kern="1200" dirty="0" err="1"/>
            <a:t>subexp</a:t>
          </a:r>
          <a:r>
            <a:rPr lang="en-US" sz="1800" kern="1200" dirty="0"/>
            <a:t> PIT for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29669"/>
          <a:ext cx="9779182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Kopparty</a:t>
          </a:r>
          <a:r>
            <a:rPr lang="en-US" sz="1800" kern="1200" dirty="0"/>
            <a:t>-Saraf-</a:t>
          </a:r>
          <a:r>
            <a:rPr lang="en-US" sz="1800" kern="1200" dirty="0" err="1"/>
            <a:t>Shpilka</a:t>
          </a:r>
          <a:r>
            <a:rPr lang="en-US" sz="1800" kern="1200" dirty="0"/>
            <a:t> 13]: PIT for VP implies Factorization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know better PIT for many restrictive cases, what about factorization?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[B-Kumar-Ramanathan-Saptharishi-Saraf 25]: </a:t>
          </a:r>
          <a:r>
            <a:rPr lang="en-US" sz="1800" kern="1200" dirty="0" err="1"/>
            <a:t>Subexp</a:t>
          </a:r>
          <a:r>
            <a:rPr lang="en-US" sz="1800" kern="1200" dirty="0"/>
            <a:t> factorization for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endParaRPr lang="en-US" sz="1800" kern="1200" dirty="0"/>
        </a:p>
      </dsp:txBody>
      <dsp:txXfrm>
        <a:off x="0" y="329669"/>
        <a:ext cx="9779182" cy="1786050"/>
      </dsp:txXfrm>
    </dsp:sp>
    <dsp:sp modelId="{3ED5F35F-7E86-4239-893A-58C5393A79F3}">
      <dsp:nvSpPr>
        <dsp:cNvPr id="0" name=""/>
        <dsp:cNvSpPr/>
      </dsp:nvSpPr>
      <dsp:spPr>
        <a:xfrm>
          <a:off x="488959" y="5541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4898" y="81351"/>
        <a:ext cx="6793549" cy="479482"/>
      </dsp:txXfrm>
    </dsp:sp>
    <dsp:sp modelId="{79F4C14D-F75F-4BE4-B00D-8BA99544261F}">
      <dsp:nvSpPr>
        <dsp:cNvPr id="0" name=""/>
        <dsp:cNvSpPr/>
      </dsp:nvSpPr>
      <dsp:spPr>
        <a:xfrm>
          <a:off x="0" y="2470022"/>
          <a:ext cx="9779182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74904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</a:t>
          </a:r>
          <a:r>
            <a:rPr lang="en-US" sz="1800" kern="1200" dirty="0" err="1"/>
            <a:t>Kabanets</a:t>
          </a:r>
          <a:r>
            <a:rPr lang="en-US" sz="1800" kern="1200" dirty="0"/>
            <a:t>-Impagliazzo 04]: </a:t>
          </a:r>
          <a:r>
            <a:rPr lang="en-US" sz="1800" kern="1200" dirty="0" err="1"/>
            <a:t>lowerbounds</a:t>
          </a:r>
          <a:r>
            <a:rPr lang="en-US" sz="1800" kern="1200" dirty="0"/>
            <a:t> for VP derandomized PIT for VP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[CKS]+[LST] uses hardness to design </a:t>
          </a:r>
          <a:r>
            <a:rPr lang="en-US" sz="1800" kern="1200" dirty="0" err="1"/>
            <a:t>subexp</a:t>
          </a:r>
          <a:r>
            <a:rPr lang="en-US" sz="1800" kern="1200" dirty="0"/>
            <a:t> PIT for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180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1800" i="1" kern="12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endParaRPr lang="en-US" sz="1800" kern="1200" dirty="0"/>
        </a:p>
      </dsp:txBody>
      <dsp:txXfrm>
        <a:off x="0" y="2470022"/>
        <a:ext cx="9779182" cy="1332450"/>
      </dsp:txXfrm>
    </dsp:sp>
    <dsp:sp modelId="{73F6EDC6-8D57-40F2-AC40-9DAAD7920944}">
      <dsp:nvSpPr>
        <dsp:cNvPr id="0" name=""/>
        <dsp:cNvSpPr/>
      </dsp:nvSpPr>
      <dsp:spPr>
        <a:xfrm>
          <a:off x="488959" y="2204342"/>
          <a:ext cx="6845427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4898" y="2230281"/>
        <a:ext cx="6793549" cy="4794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58CA-4F0A-47C8-859D-BACF932EB353}">
      <dsp:nvSpPr>
        <dsp:cNvPr id="0" name=""/>
        <dsp:cNvSpPr/>
      </dsp:nvSpPr>
      <dsp:spPr>
        <a:xfrm>
          <a:off x="919921" y="2782731"/>
          <a:ext cx="600266" cy="182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133" y="0"/>
              </a:lnTo>
              <a:lnTo>
                <a:pt x="300133" y="1827239"/>
              </a:lnTo>
              <a:lnTo>
                <a:pt x="600266" y="18272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/>
        </a:p>
      </dsp:txBody>
      <dsp:txXfrm>
        <a:off x="1171972" y="3648267"/>
        <a:ext cx="96165" cy="96165"/>
      </dsp:txXfrm>
    </dsp:sp>
    <dsp:sp modelId="{A21762EC-C220-4CC8-8EB5-8D19F874133E}">
      <dsp:nvSpPr>
        <dsp:cNvPr id="0" name=""/>
        <dsp:cNvSpPr/>
      </dsp:nvSpPr>
      <dsp:spPr>
        <a:xfrm>
          <a:off x="919921" y="2782731"/>
          <a:ext cx="600266" cy="541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133" y="0"/>
              </a:lnTo>
              <a:lnTo>
                <a:pt x="300133" y="541479"/>
              </a:lnTo>
              <a:lnTo>
                <a:pt x="600266" y="541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199845" y="3033260"/>
        <a:ext cx="40420" cy="40420"/>
      </dsp:txXfrm>
    </dsp:sp>
    <dsp:sp modelId="{E1CC0779-AA36-4249-BB11-DE120A73D635}">
      <dsp:nvSpPr>
        <dsp:cNvPr id="0" name=""/>
        <dsp:cNvSpPr/>
      </dsp:nvSpPr>
      <dsp:spPr>
        <a:xfrm>
          <a:off x="4521520" y="2268638"/>
          <a:ext cx="600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26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806646" y="2299352"/>
        <a:ext cx="30013" cy="30013"/>
      </dsp:txXfrm>
    </dsp:sp>
    <dsp:sp modelId="{59D728E2-5751-45B4-8449-598469F07F3B}">
      <dsp:nvSpPr>
        <dsp:cNvPr id="0" name=""/>
        <dsp:cNvSpPr/>
      </dsp:nvSpPr>
      <dsp:spPr>
        <a:xfrm>
          <a:off x="919921" y="2314358"/>
          <a:ext cx="600266" cy="468372"/>
        </a:xfrm>
        <a:custGeom>
          <a:avLst/>
          <a:gdLst/>
          <a:ahLst/>
          <a:cxnLst/>
          <a:rect l="0" t="0" r="0" b="0"/>
          <a:pathLst>
            <a:path>
              <a:moveTo>
                <a:pt x="0" y="468372"/>
              </a:moveTo>
              <a:lnTo>
                <a:pt x="300133" y="468372"/>
              </a:lnTo>
              <a:lnTo>
                <a:pt x="300133" y="0"/>
              </a:lnTo>
              <a:lnTo>
                <a:pt x="6002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201020" y="2529510"/>
        <a:ext cx="38068" cy="38068"/>
      </dsp:txXfrm>
    </dsp:sp>
    <dsp:sp modelId="{350CCA32-D876-4654-A979-F5562BE2AF42}">
      <dsp:nvSpPr>
        <dsp:cNvPr id="0" name=""/>
        <dsp:cNvSpPr/>
      </dsp:nvSpPr>
      <dsp:spPr>
        <a:xfrm>
          <a:off x="919921" y="1484124"/>
          <a:ext cx="600266" cy="1298606"/>
        </a:xfrm>
        <a:custGeom>
          <a:avLst/>
          <a:gdLst/>
          <a:ahLst/>
          <a:cxnLst/>
          <a:rect l="0" t="0" r="0" b="0"/>
          <a:pathLst>
            <a:path>
              <a:moveTo>
                <a:pt x="0" y="1298606"/>
              </a:moveTo>
              <a:lnTo>
                <a:pt x="300133" y="1298606"/>
              </a:lnTo>
              <a:lnTo>
                <a:pt x="300133" y="0"/>
              </a:lnTo>
              <a:lnTo>
                <a:pt x="6002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1184289" y="2097662"/>
        <a:ext cx="71531" cy="71531"/>
      </dsp:txXfrm>
    </dsp:sp>
    <dsp:sp modelId="{BB3D514A-1339-4952-95A0-F885C643A97E}">
      <dsp:nvSpPr>
        <dsp:cNvPr id="0" name=""/>
        <dsp:cNvSpPr/>
      </dsp:nvSpPr>
      <dsp:spPr>
        <a:xfrm>
          <a:off x="4521520" y="621017"/>
          <a:ext cx="600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26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806646" y="651730"/>
        <a:ext cx="30013" cy="30013"/>
      </dsp:txXfrm>
    </dsp:sp>
    <dsp:sp modelId="{9B20C205-078C-4726-87E2-B7B961C49CCD}">
      <dsp:nvSpPr>
        <dsp:cNvPr id="0" name=""/>
        <dsp:cNvSpPr/>
      </dsp:nvSpPr>
      <dsp:spPr>
        <a:xfrm>
          <a:off x="919921" y="666737"/>
          <a:ext cx="600266" cy="2115993"/>
        </a:xfrm>
        <a:custGeom>
          <a:avLst/>
          <a:gdLst/>
          <a:ahLst/>
          <a:cxnLst/>
          <a:rect l="0" t="0" r="0" b="0"/>
          <a:pathLst>
            <a:path>
              <a:moveTo>
                <a:pt x="0" y="2115993"/>
              </a:moveTo>
              <a:lnTo>
                <a:pt x="300133" y="2115993"/>
              </a:lnTo>
              <a:lnTo>
                <a:pt x="300133" y="0"/>
              </a:lnTo>
              <a:lnTo>
                <a:pt x="6002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kern="1200"/>
        </a:p>
      </dsp:txBody>
      <dsp:txXfrm>
        <a:off x="1165067" y="1669747"/>
        <a:ext cx="109974" cy="109974"/>
      </dsp:txXfrm>
    </dsp:sp>
    <dsp:sp modelId="{BDA2BF41-330B-45FC-8B58-68EEB984F016}">
      <dsp:nvSpPr>
        <dsp:cNvPr id="0" name=""/>
        <dsp:cNvSpPr/>
      </dsp:nvSpPr>
      <dsp:spPr>
        <a:xfrm rot="16200000">
          <a:off x="-1945598" y="2325211"/>
          <a:ext cx="4816000" cy="91504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Our Result</a:t>
          </a:r>
        </a:p>
      </dsp:txBody>
      <dsp:txXfrm>
        <a:off x="-1945598" y="2325211"/>
        <a:ext cx="4816000" cy="915040"/>
      </dsp:txXfrm>
    </dsp:sp>
    <dsp:sp modelId="{20A4D2D5-92D4-4E56-900E-E10032A3E98D}">
      <dsp:nvSpPr>
        <dsp:cNvPr id="0" name=""/>
        <dsp:cNvSpPr/>
      </dsp:nvSpPr>
      <dsp:spPr>
        <a:xfrm>
          <a:off x="1520188" y="356012"/>
          <a:ext cx="3001331" cy="62144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VF and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00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200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r>
            <a:rPr lang="en-CA" sz="2000" kern="1200" dirty="0">
              <a:solidFill>
                <a:schemeClr val="bg1"/>
              </a:solidFill>
            </a:rPr>
            <a:t> closed under factorization </a:t>
          </a:r>
          <a:endParaRPr lang="en-CA" sz="2000" kern="1200" dirty="0"/>
        </a:p>
      </dsp:txBody>
      <dsp:txXfrm>
        <a:off x="1520188" y="356012"/>
        <a:ext cx="3001331" cy="621449"/>
      </dsp:txXfrm>
    </dsp:sp>
    <dsp:sp modelId="{1BA4C6A6-8C29-4DE9-9726-34EF3F185E50}">
      <dsp:nvSpPr>
        <dsp:cNvPr id="0" name=""/>
        <dsp:cNvSpPr/>
      </dsp:nvSpPr>
      <dsp:spPr>
        <a:xfrm>
          <a:off x="5121786" y="209217"/>
          <a:ext cx="3001331" cy="91504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Factors of Sparse polynomials has depth 6 circuit (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000" b="0" i="1" kern="1200" smtClean="0">
                  <a:latin typeface="Cambria Math" panose="02040503050406030204" pitchFamily="18" charset="0"/>
                </a:rPr>
                <m:t>ΣΠΣ</m:t>
              </m:r>
              <m:r>
                <a:rPr lang="en-CA" sz="2000" b="0" i="1" kern="1200" smtClean="0">
                  <a:latin typeface="Cambria Math" panose="02040503050406030204" pitchFamily="18" charset="0"/>
                </a:rPr>
                <m:t>∧</m:t>
              </m:r>
              <m:r>
                <m:rPr>
                  <m:sty m:val="p"/>
                </m:rPr>
                <a:rPr lang="en-CA" sz="2000" b="0" i="1" kern="1200" smtClean="0">
                  <a:latin typeface="Cambria Math" panose="02040503050406030204" pitchFamily="18" charset="0"/>
                </a:rPr>
                <m:t>ΣΠ</m:t>
              </m:r>
            </m:oMath>
          </a14:m>
          <a:r>
            <a:rPr lang="en-CA" sz="2000" kern="1200" dirty="0"/>
            <a:t>)</a:t>
          </a:r>
        </a:p>
      </dsp:txBody>
      <dsp:txXfrm>
        <a:off x="5121786" y="209217"/>
        <a:ext cx="3001331" cy="915040"/>
      </dsp:txXfrm>
    </dsp:sp>
    <dsp:sp modelId="{46740CC7-D10D-496F-B9A7-ACFF736566ED}">
      <dsp:nvSpPr>
        <dsp:cNvPr id="0" name=""/>
        <dsp:cNvSpPr/>
      </dsp:nvSpPr>
      <dsp:spPr>
        <a:xfrm>
          <a:off x="1520188" y="1206222"/>
          <a:ext cx="3001331" cy="555804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Single unified proof of all closure results </a:t>
          </a:r>
        </a:p>
      </dsp:txBody>
      <dsp:txXfrm>
        <a:off x="1520188" y="1206222"/>
        <a:ext cx="3001331" cy="555804"/>
      </dsp:txXfrm>
    </dsp:sp>
    <dsp:sp modelId="{6C450873-368B-49D7-B557-A25E34D43377}">
      <dsp:nvSpPr>
        <dsp:cNvPr id="0" name=""/>
        <dsp:cNvSpPr/>
      </dsp:nvSpPr>
      <dsp:spPr>
        <a:xfrm>
          <a:off x="1520188" y="1990786"/>
          <a:ext cx="3001331" cy="647143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Efficient PIT implies efficient factorization</a:t>
          </a:r>
        </a:p>
      </dsp:txBody>
      <dsp:txXfrm>
        <a:off x="1520188" y="1990786"/>
        <a:ext cx="3001331" cy="647143"/>
      </dsp:txXfrm>
    </dsp:sp>
    <dsp:sp modelId="{164EA836-6F56-454C-9AE4-4FE39FC6F381}">
      <dsp:nvSpPr>
        <dsp:cNvPr id="0" name=""/>
        <dsp:cNvSpPr/>
      </dsp:nvSpPr>
      <dsp:spPr>
        <a:xfrm>
          <a:off x="5121786" y="1589349"/>
          <a:ext cx="3001331" cy="1450018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Subexponential factorization and irreducibility testing for Sparse and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00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V</m:t>
              </m:r>
              <m:r>
                <a:rPr lang="en-CA" sz="200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𝐴</m:t>
              </m:r>
              <m:sSup>
                <m:sSupPr>
                  <m:ctrlP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𝐶</m:t>
                  </m:r>
                </m:e>
                <m:sup>
                  <m:r>
                    <a:rPr lang="en-CA" sz="2000" i="1" kern="120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0</m:t>
                  </m:r>
                </m:sup>
              </m:sSup>
            </m:oMath>
          </a14:m>
          <a:r>
            <a:rPr lang="en-CA" sz="2000" kern="1200" dirty="0"/>
            <a:t> polynomials</a:t>
          </a:r>
        </a:p>
      </dsp:txBody>
      <dsp:txXfrm>
        <a:off x="5121786" y="1589349"/>
        <a:ext cx="3001331" cy="1450018"/>
      </dsp:txXfrm>
    </dsp:sp>
    <dsp:sp modelId="{81931B13-9010-4356-B335-5464AF9E8AFE}">
      <dsp:nvSpPr>
        <dsp:cNvPr id="0" name=""/>
        <dsp:cNvSpPr/>
      </dsp:nvSpPr>
      <dsp:spPr>
        <a:xfrm>
          <a:off x="1520188" y="2866690"/>
          <a:ext cx="3001331" cy="91504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Parallel algorithms for GCD computation over arbitrary (large enough) fields</a:t>
          </a:r>
        </a:p>
      </dsp:txBody>
      <dsp:txXfrm>
        <a:off x="1520188" y="2866690"/>
        <a:ext cx="3001331" cy="915040"/>
      </dsp:txXfrm>
    </dsp:sp>
    <dsp:sp modelId="{B4CA17D0-88AE-404B-9C5C-B48C2B244E4B}">
      <dsp:nvSpPr>
        <dsp:cNvPr id="0" name=""/>
        <dsp:cNvSpPr/>
      </dsp:nvSpPr>
      <dsp:spPr>
        <a:xfrm>
          <a:off x="1520188" y="4010490"/>
          <a:ext cx="3001331" cy="1198958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Poly size approximations for low degree factors for exponential degree polynomials </a:t>
          </a:r>
        </a:p>
      </dsp:txBody>
      <dsp:txXfrm>
        <a:off x="1520188" y="4010490"/>
        <a:ext cx="3001331" cy="11989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077A7-7FC2-4995-9402-09BB314812C2}">
      <dsp:nvSpPr>
        <dsp:cNvPr id="0" name=""/>
        <dsp:cNvSpPr/>
      </dsp:nvSpPr>
      <dsp:spPr>
        <a:xfrm>
          <a:off x="0" y="0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4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24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24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24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r>
            <a:rPr lang="en-CA" sz="2400" kern="1200" dirty="0"/>
            <a:t> can be computed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Recursively from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19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9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19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19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1900" b="0" i="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−1</m:t>
                  </m:r>
                  <m:r>
                    <a:rPr lang="en-CA" sz="19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endParaRPr lang="en-CA" sz="1900" kern="1200" dirty="0"/>
        </a:p>
      </dsp:txBody>
      <dsp:txXfrm>
        <a:off x="30199" y="30199"/>
        <a:ext cx="7200882" cy="970682"/>
      </dsp:txXfrm>
    </dsp:sp>
    <dsp:sp modelId="{EFCC3784-6D08-4CC3-B397-D044AB4A45F9}">
      <dsp:nvSpPr>
        <dsp:cNvPr id="0" name=""/>
        <dsp:cNvSpPr/>
      </dsp:nvSpPr>
      <dsp:spPr>
        <a:xfrm>
          <a:off x="733544" y="1202927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2000" kern="1200" dirty="0"/>
        </a:p>
      </dsp:txBody>
      <dsp:txXfrm>
        <a:off x="763743" y="1233126"/>
        <a:ext cx="6849354" cy="970682"/>
      </dsp:txXfrm>
    </dsp:sp>
    <dsp:sp modelId="{90316D37-55ED-4F35-A0E2-66A5CD8FC1AD}">
      <dsp:nvSpPr>
        <dsp:cNvPr id="0" name=""/>
        <dsp:cNvSpPr/>
      </dsp:nvSpPr>
      <dsp:spPr>
        <a:xfrm>
          <a:off x="1467088" y="2405855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900" kern="1200" dirty="0"/>
        </a:p>
      </dsp:txBody>
      <dsp:txXfrm>
        <a:off x="1497287" y="2436054"/>
        <a:ext cx="6849354" cy="970682"/>
      </dsp:txXfrm>
    </dsp:sp>
    <dsp:sp modelId="{8B64ECEF-851F-462E-9C91-03A65360453C}">
      <dsp:nvSpPr>
        <dsp:cNvPr id="0" name=""/>
        <dsp:cNvSpPr/>
      </dsp:nvSpPr>
      <dsp:spPr>
        <a:xfrm>
          <a:off x="7643296" y="781902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7794091" y="781902"/>
        <a:ext cx="368612" cy="504327"/>
      </dsp:txXfrm>
    </dsp:sp>
    <dsp:sp modelId="{7F12DF10-1FA2-4628-A660-FB001479D0D9}">
      <dsp:nvSpPr>
        <dsp:cNvPr id="0" name=""/>
        <dsp:cNvSpPr/>
      </dsp:nvSpPr>
      <dsp:spPr>
        <a:xfrm>
          <a:off x="8376840" y="1977956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8527635" y="1977956"/>
        <a:ext cx="368612" cy="5043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1D753-A07B-4294-A256-A2E9920E4FAF}">
      <dsp:nvSpPr>
        <dsp:cNvPr id="0" name=""/>
        <dsp:cNvSpPr/>
      </dsp:nvSpPr>
      <dsp:spPr>
        <a:xfrm>
          <a:off x="0" y="0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4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24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24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24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r>
            <a:rPr lang="en-CA" sz="2400" kern="1200" dirty="0"/>
            <a:t> can be computed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Recursively from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19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9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19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19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1900" b="0" i="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−1</m:t>
                  </m:r>
                  <m:r>
                    <a:rPr lang="en-CA" sz="19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endParaRPr lang="en-CA" sz="1900" kern="1200" dirty="0"/>
        </a:p>
      </dsp:txBody>
      <dsp:txXfrm>
        <a:off x="30199" y="30199"/>
        <a:ext cx="7200882" cy="970682"/>
      </dsp:txXfrm>
    </dsp:sp>
    <dsp:sp modelId="{71C23A90-C9F7-4E2C-9399-564855A49FC4}">
      <dsp:nvSpPr>
        <dsp:cNvPr id="0" name=""/>
        <dsp:cNvSpPr/>
      </dsp:nvSpPr>
      <dsp:spPr>
        <a:xfrm>
          <a:off x="733544" y="1202927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Newton iteration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0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d>
                    <m:dPr>
                      <m:ctrlPr>
                        <a:rPr lang="en-CA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e>
                  </m:d>
                </m:sup>
              </m:sSup>
              <m:r>
                <a:rPr lang="en-CA" sz="20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CA" sz="20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d>
                    <m:dPr>
                      <m:ctrlP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</m:sup>
              </m:sSup>
              <m:r>
                <a:rPr lang="en-CA" sz="2000" b="0" i="1" kern="1200" smtClean="0">
                  <a:latin typeface="Cambria Math" panose="02040503050406030204" pitchFamily="18" charset="0"/>
                </a:rPr>
                <m:t>−</m:t>
              </m:r>
              <m:f>
                <m:fPr>
                  <m:ctrlPr>
                    <a:rPr lang="en-CA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000" b="0" i="1" kern="1200" smtClean="0">
                      <a:latin typeface="Cambria Math" panose="02040503050406030204" pitchFamily="18" charset="0"/>
                    </a:rPr>
                    <m:t>P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b="1" i="1" kern="1200" smtClean="0">
                      <a:solidFill>
                        <a:srgbClr val="0070C0"/>
                      </a:solidFill>
                      <a:latin typeface="Cambria Math" panose="02040503050406030204" pitchFamily="18" charset="0"/>
                    </a:rPr>
                    <m:t>𝑿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)</m:t>
                  </m:r>
                </m:num>
                <m:den>
                  <m:sSub>
                    <m:sSubPr>
                      <m:ctrlPr>
                        <a:rPr lang="en-CA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e>
                    <m:sub>
                      <m:r>
                        <m:rPr>
                          <m:sty m:val="p"/>
                        </m:rPr>
                        <a:rPr lang="en-CA" sz="2000" b="0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m:rPr>
                      <m:sty m:val="p"/>
                    </m:rPr>
                    <a:rPr lang="en-CA" sz="2000" b="0" i="0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P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n-CA" sz="2000" b="1" i="1" kern="1200" smtClean="0">
                      <a:solidFill>
                        <a:srgbClr val="0070C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𝟎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CA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0" kern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r>
            <a:rPr lang="en-CA" sz="2000" kern="1200" dirty="0"/>
            <a:t>   mod 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&lt;</m:t>
                  </m:r>
                  <m:r>
                    <a:rPr lang="en-CA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𝑿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&gt;</m:t>
                  </m:r>
                </m:e>
                <m: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endParaRPr lang="en-CA" sz="2000" kern="1200" dirty="0"/>
        </a:p>
      </dsp:txBody>
      <dsp:txXfrm>
        <a:off x="763743" y="1233126"/>
        <a:ext cx="6849354" cy="970682"/>
      </dsp:txXfrm>
    </dsp:sp>
    <dsp:sp modelId="{13EBFBB0-48A2-4B5F-A615-02CBB311FC24}">
      <dsp:nvSpPr>
        <dsp:cNvPr id="0" name=""/>
        <dsp:cNvSpPr/>
      </dsp:nvSpPr>
      <dsp:spPr>
        <a:xfrm>
          <a:off x="1467088" y="2405855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900" kern="1200" dirty="0"/>
        </a:p>
      </dsp:txBody>
      <dsp:txXfrm>
        <a:off x="1497287" y="2436054"/>
        <a:ext cx="6849354" cy="970682"/>
      </dsp:txXfrm>
    </dsp:sp>
    <dsp:sp modelId="{30C0BAF6-60BE-49E5-B834-AA7543274221}">
      <dsp:nvSpPr>
        <dsp:cNvPr id="0" name=""/>
        <dsp:cNvSpPr/>
      </dsp:nvSpPr>
      <dsp:spPr>
        <a:xfrm>
          <a:off x="7643296" y="781902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7794091" y="781902"/>
        <a:ext cx="368612" cy="504327"/>
      </dsp:txXfrm>
    </dsp:sp>
    <dsp:sp modelId="{B730A57E-39F4-4C8F-8797-BFBC9F752F25}">
      <dsp:nvSpPr>
        <dsp:cNvPr id="0" name=""/>
        <dsp:cNvSpPr/>
      </dsp:nvSpPr>
      <dsp:spPr>
        <a:xfrm>
          <a:off x="8376840" y="1977956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8527635" y="1977956"/>
        <a:ext cx="368612" cy="504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5BCE9-D634-4D5D-89F3-D96D11EC37CE}">
      <dsp:nvSpPr>
        <dsp:cNvPr id="0" name=""/>
        <dsp:cNvSpPr/>
      </dsp:nvSpPr>
      <dsp:spPr>
        <a:xfrm>
          <a:off x="0" y="0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4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24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24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24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r>
            <a:rPr lang="en-CA" sz="2400" kern="1200" dirty="0"/>
            <a:t> can be computed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Recursively from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19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9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r>
                    <a:rPr lang="en-CA" sz="1900" kern="1200" smtClean="0"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CA" sz="19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lang="en-CA" sz="1900" b="0" i="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−1</m:t>
                  </m:r>
                  <m:r>
                    <a:rPr lang="en-CA" sz="1900" kern="1200" smtClean="0">
                      <a:latin typeface="Cambria Math" panose="02040503050406030204" pitchFamily="18" charset="0"/>
                    </a:rPr>
                    <m:t>)</m:t>
                  </m:r>
                </m:sup>
              </m:sSup>
            </m:oMath>
          </a14:m>
          <a:endParaRPr lang="en-CA" sz="1900" kern="1200" dirty="0"/>
        </a:p>
      </dsp:txBody>
      <dsp:txXfrm>
        <a:off x="30199" y="30199"/>
        <a:ext cx="7200882" cy="970682"/>
      </dsp:txXfrm>
    </dsp:sp>
    <dsp:sp modelId="{11EA6AFC-6244-427B-A8E7-32E340884E47}">
      <dsp:nvSpPr>
        <dsp:cNvPr id="0" name=""/>
        <dsp:cNvSpPr/>
      </dsp:nvSpPr>
      <dsp:spPr>
        <a:xfrm>
          <a:off x="733544" y="1202927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Newton iteration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0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d>
                    <m:dPr>
                      <m:ctrlPr>
                        <a:rPr lang="en-CA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e>
                  </m:d>
                </m:sup>
              </m:sSup>
              <m:r>
                <a:rPr lang="en-CA" sz="20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CA" sz="2000" i="1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kern="1200" smtClean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d>
                    <m:dPr>
                      <m:ctrlP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e>
                  </m:d>
                </m:sup>
              </m:sSup>
              <m:r>
                <a:rPr lang="en-CA" sz="2000" b="0" i="1" kern="1200" smtClean="0">
                  <a:latin typeface="Cambria Math" panose="02040503050406030204" pitchFamily="18" charset="0"/>
                </a:rPr>
                <m:t>−</m:t>
              </m:r>
              <m:f>
                <m:fPr>
                  <m:ctrlPr>
                    <a:rPr lang="en-CA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000" b="0" i="1" kern="1200" smtClean="0">
                      <a:latin typeface="Cambria Math" panose="02040503050406030204" pitchFamily="18" charset="0"/>
                    </a:rPr>
                    <m:t>P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CA" sz="2000" b="1" i="1" kern="1200" smtClean="0">
                      <a:solidFill>
                        <a:srgbClr val="0070C0"/>
                      </a:solidFill>
                      <a:latin typeface="Cambria Math" panose="02040503050406030204" pitchFamily="18" charset="0"/>
                    </a:rPr>
                    <m:t>𝑿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CA" sz="2000" i="1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CA" sz="2000" b="0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z="200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)</m:t>
                  </m:r>
                </m:num>
                <m:den>
                  <m:sSub>
                    <m:sSubPr>
                      <m:ctrlPr>
                        <a:rPr lang="en-CA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bPr>
                    <m:e>
                      <m:r>
                        <a:rPr lang="en-CA" sz="20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e>
                    <m:sub>
                      <m:r>
                        <m:rPr>
                          <m:sty m:val="p"/>
                        </m:rPr>
                        <a:rPr lang="en-CA" sz="2000" b="0" i="1" kern="1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m:rPr>
                      <m:sty m:val="p"/>
                    </m:rPr>
                    <a:rPr lang="en-CA" sz="2000" b="0" i="0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P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a:rPr lang="en-CA" sz="2000" b="1" i="1" kern="1200" smtClean="0">
                      <a:solidFill>
                        <a:srgbClr val="0070C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𝟎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CA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sz="20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𝜑</m:t>
                      </m:r>
                    </m:e>
                    <m:sup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0" kern="1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sz="2000" kern="1200" smtClean="0"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)</m:t>
                  </m:r>
                </m:den>
              </m:f>
            </m:oMath>
          </a14:m>
          <a:r>
            <a:rPr lang="en-CA" sz="2000" kern="1200" dirty="0"/>
            <a:t>   mod 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20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&lt;</m:t>
                  </m:r>
                  <m:r>
                    <a:rPr lang="en-CA" sz="2000" b="1" i="1" kern="1200" smtClean="0">
                      <a:solidFill>
                        <a:schemeClr val="accent1"/>
                      </a:solidFill>
                      <a:latin typeface="Cambria Math" panose="02040503050406030204" pitchFamily="18" charset="0"/>
                    </a:rPr>
                    <m:t>𝑿</m:t>
                  </m:r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&gt;</m:t>
                  </m:r>
                </m:e>
                <m:sup>
                  <m:r>
                    <a:rPr lang="en-CA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endParaRPr lang="en-CA" sz="2000" kern="1200" dirty="0"/>
        </a:p>
      </dsp:txBody>
      <dsp:txXfrm>
        <a:off x="763743" y="1233126"/>
        <a:ext cx="6849354" cy="970682"/>
      </dsp:txXfrm>
    </dsp:sp>
    <dsp:sp modelId="{E1009BD2-554E-43AB-A39C-DD9C5E4B7932}">
      <dsp:nvSpPr>
        <dsp:cNvPr id="0" name=""/>
        <dsp:cNvSpPr/>
      </dsp:nvSpPr>
      <dsp:spPr>
        <a:xfrm>
          <a:off x="1467088" y="2405855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solidFill>
                <a:srgbClr val="FF0000"/>
              </a:solidFill>
            </a:rPr>
            <a:t>u</a:t>
          </a:r>
          <a:r>
            <a:rPr lang="en-CA" sz="2400" kern="1200" dirty="0"/>
            <a:t> is a root of P(</a:t>
          </a:r>
          <a:r>
            <a:rPr lang="en-CA" sz="2400" b="1" kern="1200" dirty="0">
              <a:solidFill>
                <a:srgbClr val="0070C0"/>
              </a:solidFill>
            </a:rPr>
            <a:t>0</a:t>
          </a:r>
          <a:r>
            <a:rPr lang="en-CA" sz="2400" kern="1200" dirty="0"/>
            <a:t>,</a:t>
          </a:r>
          <a:r>
            <a:rPr lang="en-CA" sz="2400" kern="1200" dirty="0">
              <a:solidFill>
                <a:srgbClr val="FF0000"/>
              </a:solidFill>
            </a:rPr>
            <a:t>y</a:t>
          </a:r>
          <a:r>
            <a:rPr lang="en-CA" sz="24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kern="1200" dirty="0"/>
            <a:t>Lift</a:t>
          </a:r>
          <a:r>
            <a:rPr lang="en-CA" sz="1900" kern="1200" dirty="0"/>
            <a:t> </a:t>
          </a:r>
          <a:r>
            <a:rPr lang="en-CA" sz="1500" kern="1200" dirty="0"/>
            <a:t>using</a:t>
          </a:r>
          <a:r>
            <a:rPr lang="en-CA" sz="1900" kern="1200" dirty="0"/>
            <a:t>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CA" sz="1900" i="1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1900" kern="1200" smtClean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m:t>𝜑</m:t>
                  </m:r>
                </m:e>
                <m:sup>
                  <m:d>
                    <m:dPr>
                      <m:ctrlPr>
                        <a:rPr lang="en-CA" sz="1900" i="1" kern="12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CA" sz="1900" b="0" i="1" kern="12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sup>
              </m:sSup>
              <m:r>
                <a:rPr lang="en-CA" sz="19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r>
                <m:rPr>
                  <m:sty m:val="p"/>
                </m:rPr>
                <a:rPr lang="en-CA" sz="1900" b="0" i="1" kern="1200" smtClean="0">
                  <a:solidFill>
                    <a:srgbClr val="FF0000"/>
                  </a:solidFill>
                  <a:latin typeface="Cambria Math" panose="02040503050406030204" pitchFamily="18" charset="0"/>
                </a:rPr>
                <m:t>u</m:t>
              </m:r>
            </m:oMath>
          </a14:m>
          <a:endParaRPr lang="en-CA" sz="1900" kern="1200" dirty="0"/>
        </a:p>
      </dsp:txBody>
      <dsp:txXfrm>
        <a:off x="1497287" y="2436054"/>
        <a:ext cx="6849354" cy="970682"/>
      </dsp:txXfrm>
    </dsp:sp>
    <dsp:sp modelId="{4A80D917-98E3-4C72-89A8-8043C42D6517}">
      <dsp:nvSpPr>
        <dsp:cNvPr id="0" name=""/>
        <dsp:cNvSpPr/>
      </dsp:nvSpPr>
      <dsp:spPr>
        <a:xfrm>
          <a:off x="7643296" y="781902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7794091" y="781902"/>
        <a:ext cx="368612" cy="504327"/>
      </dsp:txXfrm>
    </dsp:sp>
    <dsp:sp modelId="{C51C1A08-E69C-44FF-AA6F-204CF9726E30}">
      <dsp:nvSpPr>
        <dsp:cNvPr id="0" name=""/>
        <dsp:cNvSpPr/>
      </dsp:nvSpPr>
      <dsp:spPr>
        <a:xfrm>
          <a:off x="8376840" y="1977956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100" kern="1200"/>
        </a:p>
      </dsp:txBody>
      <dsp:txXfrm>
        <a:off x="8527635" y="1977956"/>
        <a:ext cx="368612" cy="5043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Complexity of Factors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Complexity of Factors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Complexity of Factors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Algorithmic Questions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Complexity of Factors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Algorithmic Questions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</a:t>
          </a:r>
        </a:p>
      </dsp:txBody>
      <dsp:txXfrm>
        <a:off x="7768755" y="1179935"/>
        <a:ext cx="1969516" cy="12228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E891B-E915-4C46-8A01-503C6F3C4024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39D6E-90E0-4ADB-821F-545F9B030C7A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Hardness questions</a:t>
          </a:r>
        </a:p>
      </dsp:txBody>
      <dsp:txXfrm>
        <a:off x="268199" y="1179935"/>
        <a:ext cx="1969516" cy="1222869"/>
      </dsp:txXfrm>
    </dsp:sp>
    <dsp:sp modelId="{753330FC-1F3B-4018-A01A-C9B761C4E8FD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A7EF4-BF0D-4643-85B8-255BBE0D09BB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Complexity of Factors</a:t>
          </a:r>
        </a:p>
      </dsp:txBody>
      <dsp:txXfrm>
        <a:off x="2768384" y="1179935"/>
        <a:ext cx="1969516" cy="1222869"/>
      </dsp:txXfrm>
    </dsp:sp>
    <dsp:sp modelId="{2C711102-39F3-420B-907C-CA63FEFE8989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6AF03-23DE-4F86-9BEE-5088CC7A03A2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Algorithmic Questions</a:t>
          </a:r>
        </a:p>
      </dsp:txBody>
      <dsp:txXfrm>
        <a:off x="5268570" y="1179935"/>
        <a:ext cx="1969516" cy="1222869"/>
      </dsp:txXfrm>
    </dsp:sp>
    <dsp:sp modelId="{5FB39F9F-4BB0-4AA8-B445-0A5D3352BC64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2759F3-EB97-4429-A0E7-FA0E4700DD1B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connection</a:t>
          </a:r>
        </a:p>
      </dsp:txBody>
      <dsp:txXfrm>
        <a:off x="7768755" y="1179935"/>
        <a:ext cx="1969516" cy="12228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67478-EC6A-4DD6-BB6B-582A2566BC12}">
      <dsp:nvSpPr>
        <dsp:cNvPr id="0" name=""/>
        <dsp:cNvSpPr/>
      </dsp:nvSpPr>
      <dsp:spPr>
        <a:xfrm>
          <a:off x="0" y="315633"/>
          <a:ext cx="9779182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95732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315633"/>
        <a:ext cx="9779182" cy="1795500"/>
      </dsp:txXfrm>
    </dsp:sp>
    <dsp:sp modelId="{3ED5F35F-7E86-4239-893A-58C5393A79F3}">
      <dsp:nvSpPr>
        <dsp:cNvPr id="0" name=""/>
        <dsp:cNvSpPr/>
      </dsp:nvSpPr>
      <dsp:spPr>
        <a:xfrm>
          <a:off x="488959" y="26139"/>
          <a:ext cx="6845427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 efficient PIT give efficient Factorization algorithm?</a:t>
          </a:r>
        </a:p>
      </dsp:txBody>
      <dsp:txXfrm>
        <a:off x="516339" y="53519"/>
        <a:ext cx="6790667" cy="506120"/>
      </dsp:txXfrm>
    </dsp:sp>
    <dsp:sp modelId="{79F4C14D-F75F-4BE4-B00D-8BA99544261F}">
      <dsp:nvSpPr>
        <dsp:cNvPr id="0" name=""/>
        <dsp:cNvSpPr/>
      </dsp:nvSpPr>
      <dsp:spPr>
        <a:xfrm>
          <a:off x="0" y="2485119"/>
          <a:ext cx="977918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58973" tIns="395732" rIns="75897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2485119"/>
        <a:ext cx="9779182" cy="1346625"/>
      </dsp:txXfrm>
    </dsp:sp>
    <dsp:sp modelId="{73F6EDC6-8D57-40F2-AC40-9DAAD7920944}">
      <dsp:nvSpPr>
        <dsp:cNvPr id="0" name=""/>
        <dsp:cNvSpPr/>
      </dsp:nvSpPr>
      <dsp:spPr>
        <a:xfrm>
          <a:off x="488959" y="2204680"/>
          <a:ext cx="6845427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741" tIns="0" rIns="2587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we achieve efficient PIT from hardness results?</a:t>
          </a:r>
        </a:p>
      </dsp:txBody>
      <dsp:txXfrm>
        <a:off x="516339" y="2232060"/>
        <a:ext cx="679066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FEFB-F0FE-77F0-70DB-FEDC3FD46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6BBA7-A18D-0B93-F09A-C78C30313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F5F30-FE39-82EF-6665-157B684C7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25E19-99CF-B666-4225-E054D78D5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93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4A43B-A23F-440F-2F9C-EF352B88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38991-1E76-50AF-51E7-BD6CF7A27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36DD8-40D6-F0EC-9237-21A8D142A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DF53A-9404-4358-2BC7-344864F96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53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FCC1-041D-1614-0B5D-A1CE7E76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32B09E-353B-09E0-B1ED-3688D4AA7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9FCC5-2EC8-6572-E085-5997F6811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A1887-A154-C83C-7ADD-5B4061925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097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D327-4EAB-71F1-D38C-91F3218D2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AD01C-DDC0-96BB-C7FB-9253FDBB1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630F9-4BCC-0D36-33EA-442176D43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AC14-EC0C-438A-16B8-509B2A8BD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6911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4B12-4EBC-4FCA-2F36-77DF9D2F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4CDF1-9900-FDED-0530-488F5BC8F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757E7-096F-7416-7CAB-B15E8D338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09D2-CDD5-859B-0BD0-17DA8F7D1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81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B6833-D38D-2AFE-3420-548981BF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40C9A-3B3C-130C-030E-F4AEC3A12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084E3-3C81-A2A0-5CB1-DEF9B7F9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4B2ED-E5D5-CBEC-60EB-8542E4EBE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293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1BDA-D312-CA60-7F76-88497412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297BF-9830-7BF4-8313-F33FFB6B4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1F396-94BE-A25E-9239-95BF2AF7F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BFDA-80DB-C67C-5743-1CFDD56D7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976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38F30-A60C-13BD-8A6C-518145ED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2EFA2A-9054-FF59-FC8A-83217E09C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66061-3995-E09E-B474-6EF8A716B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EDED-E045-D59E-DB0B-0A1FFACA4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6415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99AC-6CEA-A140-B4D3-6B2A2588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53F6D-4697-F8F8-0C1D-736479EE3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C602E-B4D5-0949-C25F-02C3D34CA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74DA-CFAB-0ED4-90DB-8EA600611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10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AC314-81D9-5B69-7EE6-08AE9360F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8A1068-6152-2E30-B223-B1977BC41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09FA1-BB74-5410-9237-F821616B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CA44F-E046-A6F0-FE7B-8E6843A5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925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FD24-5C40-0A0C-D3AA-96A38DAC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50AFC-2A14-ED51-9618-991E2DB89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E195A-7CE7-1597-126F-5D3EC15AF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4CE7-6B94-5829-8317-FB12C963C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7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8250-BF7F-DF62-EC42-CD09C84C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7BDD1-7239-5874-5034-7DA0CDB51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5F377-CB2B-4BB7-AD4E-76EF70D81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A0DD-AAE7-3371-7ACE-C2D061A62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4148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C3B2-F2F1-0D3B-94BB-AB78BF40A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B32B7-BA07-D70E-0174-212C37B51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9C279-7CA7-698D-98F7-5BBE75B67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C35A-C660-5EB1-1F2D-10307067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4324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6005-EFF0-80D2-591C-0A6013E2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402E8-59B8-1F0E-135E-2FA0F2BC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53825-4085-902C-DA6B-5E860EDA9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2355-5CA3-222E-19D0-18D1752EB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003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23C0F-DDC2-021F-B123-F32C61ADC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B2BB43-FD94-15E9-6C83-752F81D5B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97F92-8B3A-749E-B4AF-74D2AFF63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45FC-5131-BE6F-46F9-46A3A5B7A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865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BA549-17D2-71ED-9930-3DE84361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FE382-0474-FE07-3EB4-5CA3A97CC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783AB5-1559-DA35-0CB9-B8A8F1919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AF117-8AB1-32DA-13BA-2098825CE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79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BF69D-CC46-91AA-5611-613A52E9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E8A20-7A10-CA92-44AB-F9033622C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D64FD-7CED-BC53-F76C-BA060EAB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1DB59-D9BC-9D7A-111F-A6F4EF3BE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938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1F45-A7E5-A659-C17B-6D56B712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FB9B0-20DC-ACC8-887D-818006EF6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A0C73-D945-CAC9-A015-D5FED53A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5032-AE2D-95A5-AB9F-277BE7C2E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0105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571A-DC6A-62C5-FA2A-DF29949A2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1A789-AA70-5813-3C04-E048B21EF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D32E2-CF36-BE9A-C8AA-2FEE27DE9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FDE83-FE91-0606-AE6B-1E2C6F1DD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962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527A8-85BD-BF2C-FA9A-DEA35856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99578-CC8F-6787-20E7-F7F7DA1E7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AECE-26EC-D44E-1AB1-235C3D1A1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656D-8214-17A3-F143-C88BDB62B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2079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202D-937E-823F-1514-8F3FC9F8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8BB0D-36CA-0E83-4705-E601C5AB9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E4517-FA4C-A035-A51D-7FDA66D83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7F45-0C71-A42F-B31E-21A037ED7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52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C5A8F-2B43-BBC6-D996-8696B3E8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542E9-6AEE-A694-2BC8-E75ADFA9C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A12E5-AC7E-65E9-7BDE-729F97C71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1AE11-EF92-51F3-6B43-1A1ECF5CD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C177-C4C1-E0FE-7825-124FD580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D2DDF-93D3-C766-8871-7FF5DB171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54A3E-430A-1FFD-28C8-CCA723E69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4FF1-7102-E3DB-E5E7-FF05CA54D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2575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2481-6245-7F9F-868D-454D4E655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23574-C15D-93DE-A11A-E56F1ABF0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B93B7A-92F9-F9A3-A5DA-DD8AF0A98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F6183-3928-6BF5-E065-6BE8124B8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6871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B743-02A7-0719-7BCA-AE66F2FA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4F41F-1A04-97F0-0D55-CE9AF9861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D8CC9-980C-7822-11A4-9DC01EA5B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C88A-05D0-1B65-19DE-5CCC49ABB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89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D75E-F53C-8882-DDA2-0E26016D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DE770-8935-FC90-A5C0-ED59B1806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37A0B-8F12-A6CE-96A7-33336B46B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2573-EC74-AA11-5D5F-DF826BA48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769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214C-9725-8588-94C4-9694D175A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1FE27-60C9-0532-029D-222B2983E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10169-4175-60C4-43EF-60FFF4DBE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92ED8-4EAE-9FC1-E58F-A2E8164D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7871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BDF2E-0EBE-4CFE-996E-AA42BCD26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E883D-1A43-08E6-7D23-AA941A8C0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86F4A-B7FA-7B4C-5050-EB49898AC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3359-DFE0-A7E2-B209-CDB12F608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C03EF-58FA-B367-800A-7667D713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0EA7C-42C1-D9C7-3167-CB2D73E0E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3EB485-856A-96A4-F306-D306CCC14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DF6F-A314-0EFD-28AB-6A41B1EC9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318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9C84-924C-4ED5-81FF-A7BCD2B7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14096-5CE1-9866-FF3F-60E7D7FF4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89219-724B-B286-B1FD-887D1CDF4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E96E7-85FD-8128-28FE-3FA58B111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609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28234-4E4B-DF93-14D1-D5F95614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D1D27-4171-6D88-E8F7-349613E02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C8B9E-2BC7-B177-949D-FDCCCE30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C70E1-9D02-5B98-C2E8-794A1EDDA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775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82CE1-3B61-4C5A-14C1-1B02971A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2F774-80CF-B826-CC8E-C8E4E791C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BB7E5-4055-5DC9-626E-BA0BBA372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B382B-7D81-3BDB-C813-0DE863DD1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17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283C-215D-45BE-A728-043ABE30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EBAC0-95A5-F27B-F8AC-3CA6C23F9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DAD75-7DD2-D64E-82BD-9F10B9B37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2E1C-E2CD-924F-8803-5ABD5B16E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BC86-A0C2-7B62-29CB-5C71F05E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312A0E-434E-C2C5-7A15-E0C2E9EC9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882D6-EEBE-54F1-24FF-F6054E3C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CE203-8CC3-00E1-8A6E-8A815061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3745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D72D3-A931-6D1F-26EE-9970B6A4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8CCEA-480C-8CFE-81AA-E35F3BB0D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A085C-40C2-7F8D-9B30-FC242784E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F62B1-5735-B211-C73C-5E2FF77CD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323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7DA8D-F09A-B898-B4CB-B7721D1D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919E6-55EE-9423-E874-061563C56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65AC73-3753-0F26-CFF5-4D9B7DCFC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D4E2-1810-72A8-FA41-237636D36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755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D0067-04A9-1B35-60C0-5C78C1C8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80AF9-CF39-CB7B-1822-D3D7DD44A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F2470-062F-9674-199B-DF0945776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B854-D396-85D6-0114-90620EE88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746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20F0-C0EA-C790-8E97-84680044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87802-9C40-077E-2C8B-2FDE29492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FB816-0406-59F9-9EDE-B1D2AB4A4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704A-78FF-F1E5-CA6B-BEF47D1B6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1416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E948-1D7F-3005-D2AE-A6AED92F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EC23C-F5D5-E56C-D2D8-99C6E0240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9727B-2297-0DA1-D78C-BF67240B4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12EB-D39D-467A-8813-92F6BB77B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4088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8443-0148-0ED9-A0CF-DBAAAF8B4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A9CE08-173C-24D6-E1F9-DAD33CCED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56397-901C-8D37-01F6-5AFFF1971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D762-39CD-28A9-24A6-301F4E890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9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0582-3436-1D6A-9406-B080EA94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40439-2827-8041-BC2E-69554070B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39F52-28FC-A5FA-6DAA-F4BB1303C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AF06D-0A4A-937E-EA53-AC51A5BFA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5505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15953-2258-DDE8-D03C-9B8EEB71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A538B-487B-4599-0C5E-8F064EE24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42AF5-30F0-7E2B-F09C-CE7F3E56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1926-BF74-8AB1-C8B3-7D64EA5C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1724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DA79F-7C0F-AB82-D40B-702E6F0ED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A73A6-1B00-AF60-ED18-7014008BF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DCD13-EF93-DD79-190D-6772337C6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1229-4533-4D4B-7FE8-6C93133C6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8065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4AD63-C962-F96C-1D1F-3888B5AD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D5E19-0AB2-C728-5C20-CDC116A44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F148E-BA8C-74CC-A583-23A5F187B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14E1-5C53-8C60-6EC6-03819DFAD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EC41E-2129-200E-CFB1-79683EE77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340B5-043E-3DD2-6D9C-3F4D112EB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C7EB1-06A3-81C2-4574-B4B023AFD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F1CE2-C6ED-C42C-B68D-5C7FAB4A7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567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6353D-98B0-1E70-BA61-8BE5DB3F0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011AB-C018-76FD-B565-62D97498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29B6D-D7EB-0FDD-6584-4DAF59325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4F123-9B5C-701D-B6E9-6C06FA03F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8764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DD84-95AB-E357-5415-C8722E8E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24403-EC68-9CD3-6E43-50AE9BDE9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00768-3340-E5A0-9CBD-1701129D9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98B3-CDF7-4B5A-97A9-37EDFFFA8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254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B316-59F6-AD4C-6B5D-FD27FE3F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2E231-9557-7F2B-C38B-CC170F11C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6C5FD-7758-10F1-CA11-E3DA74E0F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A7943-6007-5BB5-740B-CA81FE27C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5675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45421-01E6-7EC4-6E9C-B2E7500B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837C6-5E5D-5B5F-E864-D28FB06DB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45F37-5BE9-D96D-3C4F-83A246211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5B05D-2490-700D-EB7D-B645B00C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13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F558-846B-7956-0C58-8869956A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8BEDC-210B-B4FD-7033-316416A303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1ABCE-36D3-3C26-38C1-2F694A4E3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FE82C-EA79-7B1D-2C28-87CD8F6AC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584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4182-26AB-273E-33A5-63ABFE36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A52C6-A62E-253D-9B0A-2DB6FF718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5FA3F-B737-B10B-E5BD-A880E2CA8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EC0C-6A72-75E4-9E85-266E80DA2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688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89E6D-39CB-F222-191A-BE04CA02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E819CE-4B8F-BF45-133B-2A8082DD0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6ED6F-36E7-12CE-F3B3-C7F901CF4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33CDB-FD5B-521A-A9BA-44289AAAC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22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7CB1-5247-0F50-3A2D-1D4FCD5F1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719F7-A8E5-8E1C-9191-9BC7A101A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C5A53-8D6C-0303-0BB2-BB3DE248F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9388-706F-9A5F-329B-857FA9F88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891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5004-4C7F-EA76-4EED-6B503510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85385-F16D-71BC-A061-C0F92EE36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6C723-FAF7-A393-31FC-10EC706A8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B3D5-BA2F-2FCB-9EB9-E5FF3D22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7447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356E-DCA4-A403-F55E-4C110EAC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730F0-A9A0-25FE-258F-592F840CF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BEA308-3A6C-78A4-5AA0-63EA1C557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DE83-8001-5FC1-D9FC-91A5A29F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12A8E-2553-51F3-2AE0-912886B8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61A37-58E1-2E6E-6A00-1006187D1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85A87-394B-B5E1-F198-057F2E3EA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1AC34-2A5B-6B2C-F70B-155BF5D65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11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BA0E3-6C15-52E0-5EAE-F2AB9FB8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D84D5-C788-A9A8-7334-DF652C301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5A1B7-017E-8322-4760-D43985613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E5B11-DA61-43EF-7211-F36081DED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5570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9E5B9-DBF9-3E36-6D18-70706B98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2E566-1502-872A-793B-EEEB557EF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2FC53-4737-B2CB-FCCC-A92B40B7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C85B8-464E-D95C-2B17-1B8AE380C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7804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BA03D-A71B-21A2-3E90-5D761240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258B1-F7F4-E65A-18A1-E61AD952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DFBA4-1323-A8E5-650D-2628142B4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DEE2A-1F9E-10A1-0534-0A0EB06AB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5697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2407-94BC-8DC6-762E-DD1FE74B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86074-28B3-8BC6-8171-BFF1B5704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3C05A-4819-C67B-5855-AC8D3C3F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C1D41-7CD2-A511-BCC4-5C1625882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0725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603DA-75A8-5E55-E4A8-4CA7241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36B7A-FBDB-D048-FC9A-4A9C465EF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A8F86D-3DAD-B20C-62E5-FD7B89E21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9C5DE-4842-5D49-84AD-B952CD424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6699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D15E-D3FF-77AA-49C8-F564D425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6E233-12CE-4383-F6BB-05DBC3257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823F3-9C18-6026-B20E-E74945C71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4940-D986-90A5-093F-225D79174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50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60B71-33D0-51D2-7E81-DC244E55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5ED78-56B6-39DD-7D4F-81E7360E7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7EFC0-ECF7-C4F2-FCAD-D56B4C874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23A9B-6C90-04E8-C2A9-A476AC78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6590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6B2A-04BD-7D07-5780-5443B824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B398C-5B91-D029-3A0E-3956943C4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54ADC-6F9F-1446-3697-4035F8C1A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9D63-4674-2FE6-B2AF-15E37EE97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5273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D6C3A-E39B-E18D-82F6-78B7023D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8C01F-A422-40D7-4519-EE7ABCADC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14122-3E90-E2DD-6E7B-790C79AE1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EBEF-55B5-28BF-7ABC-79B647DA5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3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3A456-E717-AFD2-F717-7E9DE1F8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2D144-BC54-0253-07B3-2B8EF5EB0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70C88-4CCF-6B2A-C735-15A64EE19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F484-1287-9310-AD77-9F097A3B2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9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D30D-1EE0-5212-FC08-2C60A9C6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BF076-A970-03B2-4886-96E30F056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DB945-1A98-BAFA-2744-11BFF9D16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360FF-EC40-5A94-1D41-ECBBA2155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56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9BC7-74C7-EE34-138A-03A52AD6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0EC2A-1F4A-0342-6888-BAD8131C7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4FE55-177E-C545-9BCA-E10EB59B1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99D3-AB55-107D-4AC8-392867AB9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5367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74D9-6A28-D99E-9491-03230BBBA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1D391-D3A6-93DB-F3F4-41409C0B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98DED-B06F-0045-560F-D588CD13F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FEEF1-A657-31DF-5CCE-14044BF9F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5600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03AF-2757-CE38-7573-DA067AD0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09C72-ED0A-6E01-4423-70B2FC563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B272F3-14DF-636E-B100-70D282D15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803CB-D770-E221-C3C9-B76E60BB3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616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F4BE-13FE-FD00-DDE0-0F87477E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4ED51-6C2E-8A73-6750-45CBE902E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414A9-A6B1-BA70-08B8-C7D4AA61C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BD20-B529-B16C-9A3E-CF6DC895F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607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D453-C776-5B11-A044-EBA1F7D8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56B6B-28FA-93CC-D755-BDE4CC52C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09E9A3-43DF-9FA2-3946-38CD56B1B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7244D-13F2-3DBF-FC99-5A65E9F8C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438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C6117-E326-1349-D0EF-82E77CF5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2ED2C-DD62-E37A-68B7-6C46D9F63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093E3-A47A-7ED2-19BA-FE117B041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8DBC-51A2-23A3-FED5-D4D84E802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9036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B919C-E953-3E1A-2489-77C3E318A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2E71F-B24A-7F1C-ABA3-DA457AE5E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80DAB-62DC-1288-65B2-C1F6560E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618F-F6A8-1EEE-8AF6-CEC141BAD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6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40E-8E3C-65C3-EE8A-95C27776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706AF-C96C-7FE6-90F0-190BB538D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8DC70-0765-55B3-F223-2D2803251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A434-468F-E8D9-C40C-1DBB0C012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14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7CB1A-B016-4CFB-F2FD-5BECAF36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D144C-70BF-00F0-0FD4-D7501826D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79C94-2E35-4D23-5F15-5DCBB0B9A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E5535-17B0-89E9-3C4A-1FDD58EDD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1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0E0FC-2615-E714-D368-70255354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8F810-C3D3-EC1A-D539-770056867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7C407-DB4C-2F09-5E66-30226CCD4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21DFF-5F97-B8DD-1145-BB700B5CF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88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6BF47-CB90-076B-84C6-542AD41A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6CE82A-6F16-6EBB-45E3-2525D6D06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8BBBB-3B91-DF72-30C7-55F50B7C7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2B8D-C3E7-350B-A46C-A3B13AF7C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D0F33-3355-3D00-EB9D-64B9A9F0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63D08-5DB0-6C1C-6A19-E993431D4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71CBAA-8621-0FAD-9AD2-530DFAC98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35D1C-3A38-AF16-3E36-0465BF254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5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414B3-0A0F-CBD5-4DF3-0A5A5EEA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70581-041F-01A4-FC8D-1AD4A3CC97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CDBFC-C0D7-2DB2-FE34-C551C0EFE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B2CAF-EAF0-021E-E79E-E26EF13B0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9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10C6-E3B5-29C3-67DA-1FB7A333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9FCDD-66AA-E4B7-3359-176EEADDF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8E1C6-E2B6-993E-5FA0-BDC6B592C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B0C7-E402-BDE3-0820-2AF7548DC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5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F762-5495-7B7D-8077-51CF2B8C9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954772-B7F2-F495-9C1B-62131E4BB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B5710-3E17-AA52-AA6C-900B8ADE2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BE9CA-AE7D-4018-AF37-F57079647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5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F5A91-FE80-A0A2-A53E-C6FE67F63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89725-3F2D-B340-31CF-9E1C77ED4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D73B4-2E7A-8B17-7BCA-3587BDB3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1C345-2055-0E6E-986B-A59126715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47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8182-20E3-ABFF-881F-54F07330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CD4E1-419A-F022-8728-D228D20B2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A3E31-BE27-1836-9FA2-D35091D74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D3AD1-1DFF-C45A-8697-92E491249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06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2426-941A-3FAD-7F05-B36E19C2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C2FF5-EB8E-6189-53BA-6ECABCAB4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FF7F4-7892-73BC-E48A-7C5053FFD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692E6-03BB-7B95-D9D7-4D38B32F3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34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2A07-9EAC-3832-4992-30BAC2D8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88B5E-E449-8FC6-3C87-829A63E9E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637C3-25EF-ED39-101D-A37123820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A0A1-579F-5239-7D8F-E8CB80DBA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9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264D7-6DA1-8E52-7DE2-274092FC4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0CF29B-EEBA-40D1-3DB8-E8E66365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BEB68-807A-681F-3A25-4856898CB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4FE2E-E241-F3E2-1473-86399F259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4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2AC7-4B49-3037-9736-F834211A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5CAD0-825E-8B98-2FF5-EB82C8FD3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D1AF0-3329-1653-C244-728E8EA2C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60E7-CCE2-442E-4E74-49580F3A8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04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4CD2-DB8F-D7AF-3A0E-41DB55CE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AFD4C-C439-E60B-64EF-F83C70DA3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992EA-6200-1689-11A2-67C12A8A5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76DA-9024-3038-CBBD-A09742DEA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16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5AB2-1C3C-26DA-F712-96392429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7C59E5-AD1E-5283-9627-303FCD30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585A4-EB4C-8DFE-7F5E-8937E53B1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72AC-1FAE-8930-D485-E03F69BFE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6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E331D-F1BD-3276-0EB1-1D9556EA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76031A-3E6E-A9D5-2872-CEE67E2CB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FC4A4-BEF0-E0DE-3392-6EAEF71D7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B2D6A-5D1C-3F7D-8C97-16C7755C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8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E047-E1B0-C5C2-B9EA-408A6C55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B0F96-C7C5-6CF1-03CD-8C32628C4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D6279-08E1-A505-FAC5-0425ABCBB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6DAEC-39AC-1291-9644-858E24C5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1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542A7-A6E8-D6A9-4370-5D389381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98C67-B00D-1340-68F0-9FD4D074F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C95D59-70C4-7238-0425-A6EB3353E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4A46-D622-F9B1-E30B-55327F5A4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84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E28E-9817-5D8A-2F58-AA2782A13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5B893D-D225-0942-8603-FBE09AB09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813B0-8132-DBB6-486A-9EBBDC4A6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46EB-BD11-D9EF-B1FA-EBB4DD767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1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A560-F42A-C52E-CD78-082EA15C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08F6CB-0C0B-D0B4-90D4-6461CA909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F220A-0F31-50DE-33C3-38864EBB9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E978-7E1F-26E2-798E-363E8C5E2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0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A9B6-7D2E-99D6-7A02-C4F98949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23C03-A534-4972-096E-3A6FE0DDA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B81AC-0D9E-E0F8-2300-E6087BB4D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7671-CC78-E435-0BA2-67A9C8450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6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0C100-64F5-72CB-C421-8FF984E6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C34EA-FDD5-CBF9-852D-316ED056B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D94510-A0D6-9F1B-B055-F144AF2AB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4937-45D4-3BAE-811A-41C7AAAB5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A3B9-B85C-A73D-8BFA-03AFD6E8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FCAE8-5C36-C9A9-A9D6-5DC7E89A6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60217-FFF4-FCA1-9219-87B96F68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E3AB6-9531-A9B7-3A9A-F17F4A3B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19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7E7E-4BCF-6B02-A635-B340E4701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E2710-F4BA-37F8-25E9-89744E595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C14FB-50AD-7647-1BE4-754A27FB7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5D2E-E286-351B-D448-F54DA5263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1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8887B-7FC5-2260-08B3-EB5DE453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7F016-B924-58B6-0373-2CE3A36D8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8536B-DFF3-6E77-C988-C633AA311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41E2-F044-E564-5D07-812ED7F63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59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FB5B8-68E4-750E-9356-4DDEC27D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CCD81-061C-EB22-88F0-B57CE93F7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21643-9A33-5805-BC12-027786A12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A025-1261-F590-C49F-822BDB985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89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DAAD-BD0C-83E3-43B1-77B26122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616A6-53F3-C0CB-A1A6-4973841D8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0E165-330B-A03D-4314-90E11C2C6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8B455-F074-282A-B393-70DA7C975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41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4BF18-4ED6-A543-7F50-F801BDD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8666C7-9725-7EC4-DEE5-F91140F7A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12500-0E39-EEDA-1CA1-5D657AACB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FEC6-6E3A-6B12-CFC3-B26031305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88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B4A40-D160-CDB7-2FCC-3D92D064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16806-212A-C3BD-EB77-B7EA17AB6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D2894-D64D-BF80-5127-05EAB3415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144C0-11FC-82B8-A03D-29A25ED36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6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553D-B5D3-1D24-AD2D-B55D6215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F52C37-7FDD-2A24-B43C-8BE3042CB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1E4D9-FB14-5276-9F80-A63F2CE89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86BC7-6DCE-6DF6-4D03-F96491EAB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11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F7739-CDB7-FD9D-B2A9-3CBE755E7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5D8FE-382B-9EE9-E3D0-AB679F6B0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02FF8-C424-DEF6-FA36-F8F3507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D08B0-5880-4375-7815-A79C0A003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22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8646E-EDD9-CCF1-08AB-396078FC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9A56-0553-889D-BCCF-6D56CDF9C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26D4C-8E8E-67FB-4B99-A15A742B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9F92-77AA-3C71-F8A2-2D642C80A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29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A30B-D9D1-E664-AC4B-05D1A423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187FC-31E6-ADA3-C3E1-2F4E914D6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DE872-78BF-D71E-9652-C5EA5406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5AA8-AF8E-E064-27E1-6BAC312F4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6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5EE88-01B0-01ED-9A64-5E0E9FB7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DC3BA-843C-F9AC-53DE-4DCD7B7CD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BA7FC-1A88-BAC9-19F7-6779453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7C23E-B951-8858-B831-571FDBCB2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86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9D7C0-A5EA-154E-11A3-BEBC6A92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7FD8A-2A9E-6464-4554-BBFF8B83F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45AB1-1AD3-3184-5AEA-E3FC0A394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CC314-C225-EC1C-A103-146E6B2B0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10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EF4C-C387-0CD2-77DA-74CD8859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79BE2-7F00-E4AF-8F7B-E56EEA99E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D6F77-83F6-71AA-4CBF-57AA442F2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E8BC-14E8-C2C8-0969-9579541B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375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43F4-1FC2-D4FA-D066-EDCC2723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1D864-6493-EF65-AAFB-E33223EF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14867-FEEE-F969-A58B-183F68057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7DDCB-F852-7BFA-30ED-2AE820D48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24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5BF2-8FE4-C03F-E927-C9E460C8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96D8D-177D-06FF-9320-8607F2E2A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E05FD-E6D4-B8A4-945C-1CEFC16F0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2D20-F098-ABB6-BF97-278BCF93E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49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09EB-52E1-B922-E601-41F26E13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C217A-D286-0F94-75C0-5D9A9706A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F3CAC8-C7CB-9B38-4823-D78FFA9F2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64712-7943-B20F-F66F-BCED48D43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198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4E869-8070-68A0-FBFA-BA4606BF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AF014-ADC2-3211-27C9-4A96FE7AB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97DAB-996B-72C2-A473-3FCC53FC0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4696-CDF7-F9E1-FEDD-3651DA6EA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590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C3FE-5434-500D-109B-244D45CF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284B2-E9B4-CD93-DFB6-A60C03B63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89D0C-082E-7E06-D476-2B22AF41A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25BF-55C4-D4B4-8F93-19FC3ED1E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9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78EE-029B-5E45-C298-86B77E8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8DF78-15CE-65C8-1450-AC2E5824E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07C223-8E14-E3D9-16D7-1A21ABFEA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D4788-5628-B191-C74F-C4EDB8F5D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716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B2133-973D-F134-1B3F-E0AEAB48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ABB44-AEDE-4DFC-FE9D-D07DD99E5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D3DD6-A07B-15EA-F573-FA4558B72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1D92-B458-DA76-D5EE-E55A243CD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05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6FE90-D6CD-A421-6F9F-F7272CC1D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5CAA4-93F6-EED1-399F-5AF7E973E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36208-4E92-840F-7305-8283D0761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DA59-35B2-7B17-07CB-F0E8CF868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D262-507C-C55E-6E0B-CC0159FC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E013E-66C2-4F1F-7493-A7486EA69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D8ECC-396F-3E5D-7CCA-4354FED8F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23A3-4BD7-D40E-0E0E-31456F833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46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E7D3-4C04-2B65-5F03-C63FB676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0D3F7-94CE-B04F-D96B-C1D8BE443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E3B-BB6D-2979-22CF-34BCA2A00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EDEA-B59B-D59F-FDCE-89638CA26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484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B2150-AD19-0B56-5864-8F57A626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7EDD4-4C4D-D7E9-C645-004CD4B9B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C0DA7-D3AC-C58A-7CBC-AB46EC65C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1FB65-EEB6-A00F-5294-72FD7CCE4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01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38ACD-349A-8A7E-27A1-FE0B8A57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A27A4-80C4-99FD-0776-E6C8F2C00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73CB4-5037-BDDD-91D5-4563F6279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0094-726A-9FE9-2890-9CD586BC2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622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A48FA-378D-2983-86D8-BD02B56F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E68C8-8F46-5CB5-BDBD-5636DACE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38F9C-06F7-6F36-CC83-AA69F27BC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B617-E17C-D478-5C25-D7E84EC66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076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31598-25CA-6165-DDB4-6BA20A481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82CE54-561E-4B73-3FFE-2E4456082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4E9EB-A4CF-D247-3E38-EF7F59A7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4162-95EA-2C40-1603-2847A0E0C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955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3FB77-0D98-A04D-E57B-18A13F554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F488C0-904C-76AE-CCB4-567DA48E6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45D1C-66BF-BE52-A1E3-5B33E196C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C99A-93D6-E954-FA37-172437AB5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901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B415-3AC2-40FA-EE77-E2043698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DB291-757F-B07F-45AA-92E514CBB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9F088-FFAB-8533-C0C5-C85EFD054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72D4-6C64-5BD7-0E67-DCDAF6D1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68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EE148-ADAA-0820-A645-36D0AD68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DA802-88B5-F8BD-57FF-1A32DA61F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360D4-CFEC-AA54-733F-8D434F9FC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34D23-DD7D-FAE4-A39D-91F9DF30A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78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6F05-EF41-429F-25C6-F0D91679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98633-F2A8-01BF-71BC-5A0123CCB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67AAF-C956-C532-F138-BF4B68F0D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F9D2-B4AA-FE35-C409-167BBC7AA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457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9821D-4549-5B2F-C63D-41415A7A1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178B2-4577-14CF-F548-025CFEEB3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11B74-A001-0205-5F22-C70A76D9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2B5AD-C440-E002-1A98-9DE894CF4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D4426-6313-44D1-186D-61BEDC4D9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F6027-5025-579E-61E2-2D36F01CC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CF0DB-6EE4-8A54-D733-14DC08639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A5EF-7B79-7E25-763B-DE7BE27F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917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96035-DCA4-2B5E-0C77-B0EADC34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A58EB-69ED-6089-36D0-77D14C6D5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34A36-65EF-C51C-D428-9FC8EB5FA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5B61C-1540-D555-DA7F-42AED2363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557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2BBF3-DD6F-5AF7-657D-14EA36B3F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76DE98-3D68-B1F7-658A-3623BDB5F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10E21F-BD24-5EEB-59A2-30FECC1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C06BB-AA2C-E73B-CA4F-0D5ED59D3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548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2B49-5F5B-EFC1-8ED2-7E060400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B7ACD-D4C4-BE8C-9B9A-B9C2289BE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9C8BC-1B30-FABE-C2BC-BDB5660A3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63BD0-5C86-A5B1-B196-0A91BA865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184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B1C7-ED5C-E042-3606-98AAFF61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3E4BB-3A81-CB53-0083-F58E3D518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D1690-AFFB-77B6-553B-47BF83630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10B6-1129-6674-F465-2E6AAB7C2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11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1CA6-869E-2293-36DC-84C1E18A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2D6F9-64C6-BD72-06CD-8B14F57D6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2B84A-D84D-9058-DFD2-9F4186C14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8D31-36E8-8EA2-0118-96D8E2DFD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183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17532-1E64-44B0-0B4E-8903344B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A2C3B7-2690-6536-5CB9-1180A10DB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B3EE8-93FD-CD6E-F6D2-1A41F3625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259C-F4F7-F9B0-BB5A-37ED0B13E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292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9087-4DE1-F92F-7200-4EE2B579C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E8F8A-E373-5D1F-30B9-3574B49B1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01C8F-9712-F7E0-F319-42CA13001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FFBE2-65F5-7C7D-E0E1-A3D364CDD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154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9F7E4-6B0D-1A14-06D6-1650B8E1C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D3EE7-343B-BFC7-5926-A6CF07F0D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A097F-70E8-65C3-7311-FCD572A76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5A95-939F-2943-212E-A332CD0B5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80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199DA-A520-78A4-244A-1E768CF6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6E50E-007F-DA27-E505-11F722AF2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26728-EBA5-6CD3-8120-4BDC40E25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37E6-0ABD-7AA2-3824-09E3773C2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814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2CDB-037A-977E-6383-7499A16E1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47A05-859B-363A-F124-9751E8788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1DF37-0BE5-4608-E000-8093FF6E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685AD-2EBA-A5B5-F8EC-3DCBAEFE1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4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B414-D3D3-FC30-8FF8-B677BAE0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5C0B0-3627-A2DF-44D6-ABC882BF6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7CA6A-E51C-5242-B3DB-814A6F5B6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B10D-8178-5112-9FCF-75D4B8A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82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E70CD-A594-8AAF-3801-EC6CD74F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53431-6DB9-D00B-D544-6A9E1B158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42F14-A16E-B0B1-852A-11CA78021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6E14-D059-4302-4EC4-FFDF5D8A6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76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5F402-7FD2-BB76-AC37-1CBFC988D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C2D0B-1664-501D-0DD0-0C3BF12DC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706C0-E0A5-1F6E-58FF-B627B37BF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DECDC-E352-9CE8-1849-28277BFA8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15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7A12A-23B8-112F-EB24-9D656AB3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601D3-16E8-CFD5-FA8A-DB4C62CE9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65C7D-BC3C-4353-0E24-2B6CE35E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746BE-2621-54CD-9393-B2F33D612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493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3DF2-1DAE-378A-DAED-AE9A2C1F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98471-8C3E-DD3F-3D0E-4C137D063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9A77E-7C63-EB62-7E71-0115CDE32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48A31-F59C-A570-374A-AA7BE767F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5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FE300-7565-CB60-C8E5-C7EC4639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EE3DA-FAEA-847A-1C87-2232F8E01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A777C-5359-B537-87F9-39E766649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9107-7C9F-6FBD-983A-F9723F874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344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8DF1-A3ED-AD14-7D76-5CDD8299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9D954-45D9-6145-6778-618F4EE6D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A63E0C-AEC0-0F4D-58B2-8C9786A80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7DE32-CA8A-5391-69FC-BA39549D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0167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3ACD3-3D6F-7FCE-1661-6CFC5449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3B24C-2A9D-D085-7D70-E2E6FEE7C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2C441-0A12-43B8-8789-1A2A66F56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8F46B-10FE-6036-B05B-729A0CE42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076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6FC28-F11E-15B6-2429-81AC9BC6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13B9C-036D-149B-16F9-C0D8AA382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C1607-5C30-903A-2B17-3F18C0A52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B5D6-C1C9-F7D2-AE86-0658C800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32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6427D-D84D-75CF-8753-A4282519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3EC927-8309-0530-B347-80A266F3A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0E1F6-7360-61C1-435A-FEECD04ED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60CE-F570-321C-F767-976C6B3B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833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B0C-6D85-B3E0-67A6-E0205C18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23524-F552-D66E-BA6D-C14124A24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C70EC-3234-FC8B-C2FB-F07C80287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7C3B6-4E88-F0B9-15E9-EE812C0E7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9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68A98-1D8C-9D98-76C9-AA1FD4D3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8B970-4663-11AA-CCFE-D558ADD8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F9257-1744-CEB0-465F-F9A7B4E01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8CF2F-94E0-020A-48B1-C15B50CE3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25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EC54-F144-0484-A592-9D011247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DC7F4-F1E3-4015-4337-86E350E58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F15E1D-C515-4C00-F312-F1704B05B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4FFAA-CB39-CD32-7C5C-AC326EE8C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413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55662-F680-2D72-F7DE-5B674E843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2B816-E1A1-7FC8-8583-AA0F25116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0DAC58-4F1B-F7A1-08DA-92F35F93A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83F6-DE3A-2A5A-76E6-838DB52F6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709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EE6C-D1D5-BF05-F4F8-61AE87F0F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0B6E5-2AB8-A8F4-0157-41DE382AC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9AC2A-16BC-4D0B-BB90-07BF5C4E1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4F33-6E29-AEFA-54AF-15468095A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95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39B6-9F25-A29F-611E-B95C1F5D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CFF46-4B72-73E4-15ED-904CFFB60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8C455-7F89-0FBE-671A-C9ADE7E6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5C591-852A-9CCA-D0C8-18D8EB551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952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2019-D847-114D-0EE7-5AECFAE0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259EC-4365-B01D-FC39-113B04036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800D1-1BC4-202B-5621-0991521EF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66C9-F401-0170-70DA-22A7F3F31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7623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D7D2-8E23-8C78-64FF-C11B8483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0ADDD-99D1-1107-767F-4D8B5221F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371D5-B937-3D41-9676-DD72BF341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ADA6-A644-652E-C187-6CED861AD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780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36A2-8067-5C88-4B66-4048AA8D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19B58-22A1-363A-D385-824EE82B2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D535B-49CD-85EC-50F5-9C49BC37A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02053-4488-3DA8-6853-4114FA9A7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34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9EC7-A063-AA02-673E-3CE0D71E4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9D78-57F2-A7FA-1076-DEF380D9C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6D66C-4B21-B386-CA88-801B6FF90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858AB-93F6-7A9D-8A2A-58CF1D698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06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900B-6DE9-3DC7-A5D5-870F19A8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51B30-2A38-E545-E25E-18486DF59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72033-76FF-5030-1B56-0954DFD5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90D2-1D47-B15F-548C-206E27806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764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4735-0360-E0E0-2DC9-9C9D59FA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C1274-460A-4C7F-AA21-6C69243E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F9466-8133-7246-32D2-A33DBC0F2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D180-BD53-25C8-40B9-36DB42BB0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5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0.png"/><Relationship Id="rId4" Type="http://schemas.openxmlformats.org/officeDocument/2006/relationships/image" Target="../media/image2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0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90.png"/><Relationship Id="rId9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5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Data" Target="../diagrams/data22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19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3" Type="http://schemas.openxmlformats.org/officeDocument/2006/relationships/diagramData" Target="../diagrams/data26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324" y="312081"/>
            <a:ext cx="7096933" cy="266239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latin typeface="Algerian"/>
              </a:rPr>
              <a:t>complexity   OF THE   FACTORS   OF   POLYNOMIALS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64D6D-2285-89C6-F89B-DE12007B7352}"/>
              </a:ext>
            </a:extLst>
          </p:cNvPr>
          <p:cNvSpPr txBox="1"/>
          <p:nvPr/>
        </p:nvSpPr>
        <p:spPr>
          <a:xfrm>
            <a:off x="2020791" y="49439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Based on joint works with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F76AC-E6AD-16D9-FABC-3EFB795C95D2}"/>
              </a:ext>
            </a:extLst>
          </p:cNvPr>
          <p:cNvSpPr txBox="1"/>
          <p:nvPr/>
        </p:nvSpPr>
        <p:spPr>
          <a:xfrm>
            <a:off x="2535677" y="5313260"/>
            <a:ext cx="83648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Mrinal Kumar (TIFR), Shantanu Rai (TIFR), Varun Ramanathan (TIFR), Ramprasad Saptharishi (TIFR) and Shubhangi Saraf (</a:t>
            </a:r>
            <a:r>
              <a:rPr lang="en-US" sz="2000" dirty="0" err="1"/>
              <a:t>UofT</a:t>
            </a:r>
            <a:r>
              <a:rPr lang="en-US" sz="2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CDDFC-DEC9-2A61-82EE-1F6DFE16CC7E}"/>
              </a:ext>
            </a:extLst>
          </p:cNvPr>
          <p:cNvSpPr txBox="1"/>
          <p:nvPr/>
        </p:nvSpPr>
        <p:spPr>
          <a:xfrm>
            <a:off x="5660571" y="3265714"/>
            <a:ext cx="49016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3200" dirty="0"/>
              <a:t>Somnath Bhattacharjee</a:t>
            </a:r>
          </a:p>
          <a:p>
            <a:r>
              <a:rPr lang="en-US" sz="3200" dirty="0"/>
              <a:t>        </a:t>
            </a:r>
            <a:r>
              <a:rPr lang="en-US" sz="2000" dirty="0"/>
              <a:t>(University of Toronto)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C6093-604A-DBBE-5DFB-33437CFF7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C8075-2198-34C6-02FB-6B88BF7B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63B4-BEDE-2537-E9F8-168F59CA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can have large number of monomials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741C1-0F35-28DB-9581-BCCC8A4BEA2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60" y="3429000"/>
            <a:ext cx="2570480" cy="2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83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C1CC-2E0E-CE8C-A273-8C9D59EB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C17D63A-6848-E3E2-73FD-37C5090F14F0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E68A8D4-1790-C937-A7FE-A8ACF34C09D4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AE5A9-5644-DE3F-D87E-5CED9219EE2F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0639A0-5041-AE5F-4DEC-DA15B1B2CFDB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9227501-3CE0-49D2-7565-587454A711E8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DE7B3-6DCC-0B43-1CD2-6ECF75A15DE5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B209FC1-44A5-3181-78BB-2F61AE9FE382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6BC286-F9E1-D1F2-4B76-5D77E9BBBF5A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3CC89F8-AE0C-69B3-EA10-0790637492AA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3C5202-4F1E-6661-F6FA-E5513960E175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AC3D61-B8E0-0EE4-2442-8E23C833AE4C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8E44A9-AE9D-95D4-AC86-5AE51A7D8EF8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84B822B-FDBB-C59B-1B94-EDB495BFA685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A0EC20-8C93-E94F-C936-1B6350FA287C}"/>
              </a:ext>
            </a:extLst>
          </p:cNvPr>
          <p:cNvSpPr/>
          <p:nvPr/>
        </p:nvSpPr>
        <p:spPr>
          <a:xfrm>
            <a:off x="3277351" y="123892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408B4C2-E92B-F4D0-5F05-91DA4DA02CF0}"/>
              </a:ext>
            </a:extLst>
          </p:cNvPr>
          <p:cNvSpPr/>
          <p:nvPr/>
        </p:nvSpPr>
        <p:spPr>
          <a:xfrm>
            <a:off x="4146483" y="1180602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548D34-7377-C365-3C63-61F8D17BBE8E}"/>
              </a:ext>
            </a:extLst>
          </p:cNvPr>
          <p:cNvCxnSpPr>
            <a:cxnSpLocks/>
          </p:cNvCxnSpPr>
          <p:nvPr/>
        </p:nvCxnSpPr>
        <p:spPr>
          <a:xfrm flipH="1" flipV="1">
            <a:off x="4309446" y="804362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44D56B6-A7CD-3731-5565-9A89A007A2D7}"/>
                  </a:ext>
                </a:extLst>
              </p:cNvPr>
              <p:cNvSpPr/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52E013-51FF-B960-4BBF-1CCAFB1D4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blipFill>
                <a:blip r:embed="rId7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A36B190-9921-DAAB-A7BC-E50F546E569C}"/>
                  </a:ext>
                </a:extLst>
              </p:cNvPr>
              <p:cNvSpPr txBox="1"/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4114BD-8EA5-011D-A0EE-AE5C6583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blipFill>
                <a:blip r:embed="rId8"/>
                <a:stretch>
                  <a:fillRect r="-21875"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179EAF04-E671-2A9A-9154-AEAC111391CD}"/>
              </a:ext>
            </a:extLst>
          </p:cNvPr>
          <p:cNvSpPr txBox="1"/>
          <p:nvPr/>
        </p:nvSpPr>
        <p:spPr>
          <a:xfrm>
            <a:off x="4454300" y="1327838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E893E1-4077-D311-0FC0-6FA3800A065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97F5D2-8A3B-E55C-5997-D1514CCFAAAB}"/>
              </a:ext>
            </a:extLst>
          </p:cNvPr>
          <p:cNvCxnSpPr>
            <a:cxnSpLocks/>
          </p:cNvCxnSpPr>
          <p:nvPr/>
        </p:nvCxnSpPr>
        <p:spPr>
          <a:xfrm flipH="1" flipV="1">
            <a:off x="5030706" y="2734489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B683D1-5050-36E9-4E24-EB451165CFAA}"/>
              </a:ext>
            </a:extLst>
          </p:cNvPr>
          <p:cNvCxnSpPr>
            <a:cxnSpLocks/>
          </p:cNvCxnSpPr>
          <p:nvPr/>
        </p:nvCxnSpPr>
        <p:spPr>
          <a:xfrm flipH="1" flipV="1">
            <a:off x="4674981" y="1784835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6527AA-9755-C2DA-BE6A-80CBD2F961CC}"/>
              </a:ext>
            </a:extLst>
          </p:cNvPr>
          <p:cNvSpPr txBox="1"/>
          <p:nvPr/>
        </p:nvSpPr>
        <p:spPr>
          <a:xfrm rot="20313963">
            <a:off x="4721634" y="1806567"/>
            <a:ext cx="5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CF4147-45C3-DA07-9009-CDE5B98EC8F8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1A0ABA-E673-2BF7-45EC-FDD63B82F6E9}"/>
              </a:ext>
            </a:extLst>
          </p:cNvPr>
          <p:cNvCxnSpPr>
            <a:cxnSpLocks/>
          </p:cNvCxnSpPr>
          <p:nvPr/>
        </p:nvCxnSpPr>
        <p:spPr>
          <a:xfrm flipV="1">
            <a:off x="3659111" y="863744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7499733-0695-F2CD-56BB-365AE7B82658}"/>
              </a:ext>
            </a:extLst>
          </p:cNvPr>
          <p:cNvSpPr/>
          <p:nvPr/>
        </p:nvSpPr>
        <p:spPr>
          <a:xfrm>
            <a:off x="6971168" y="804362"/>
            <a:ext cx="869133" cy="475587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CB4FFB0-9A30-8C09-38EA-EEA740897893}"/>
              </a:ext>
            </a:extLst>
          </p:cNvPr>
          <p:cNvSpPr txBox="1"/>
          <p:nvPr/>
        </p:nvSpPr>
        <p:spPr>
          <a:xfrm>
            <a:off x="8193385" y="2000466"/>
            <a:ext cx="3105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Depth: </a:t>
            </a:r>
            <a:r>
              <a:rPr lang="en-CA" b="1" dirty="0">
                <a:solidFill>
                  <a:srgbClr val="FF0000"/>
                </a:solidFill>
                <a:latin typeface="Pristina" panose="03060402040406080204" pitchFamily="66" charset="0"/>
              </a:rPr>
              <a:t>O</a:t>
            </a:r>
            <a:r>
              <a:rPr lang="en-CA" dirty="0">
                <a:latin typeface="Pristina" panose="03060402040406080204" pitchFamily="66" charset="0"/>
              </a:rPr>
              <a:t> (</a:t>
            </a:r>
            <a:r>
              <a:rPr lang="en-CA" dirty="0">
                <a:solidFill>
                  <a:srgbClr val="0070C0"/>
                </a:solidFill>
                <a:latin typeface="Pristina" panose="03060402040406080204" pitchFamily="66" charset="0"/>
              </a:rPr>
              <a:t>k</a:t>
            </a:r>
            <a:r>
              <a:rPr lang="en-CA" dirty="0">
                <a:latin typeface="Pristina" panose="03060402040406080204" pitchFamily="66" charset="0"/>
              </a:rPr>
              <a:t>)</a:t>
            </a:r>
          </a:p>
          <a:p>
            <a:endParaRPr lang="en-CA" dirty="0">
              <a:latin typeface="Pristina" panose="03060402040406080204" pitchFamily="66" charset="0"/>
            </a:endParaRPr>
          </a:p>
          <a:p>
            <a:r>
              <a:rPr lang="en-CA" dirty="0">
                <a:latin typeface="+mj-lt"/>
              </a:rPr>
              <a:t>Can be improved to: </a:t>
            </a:r>
            <a:r>
              <a:rPr lang="en-CA" b="1" dirty="0">
                <a:solidFill>
                  <a:srgbClr val="FF0000"/>
                </a:solidFill>
                <a:latin typeface="Pristina" panose="03060402040406080204" pitchFamily="66" charset="0"/>
              </a:rPr>
              <a:t>O</a:t>
            </a:r>
            <a:r>
              <a:rPr lang="en-CA" dirty="0">
                <a:latin typeface="Pristina" panose="03060402040406080204" pitchFamily="66" charset="0"/>
              </a:rPr>
              <a:t> (</a:t>
            </a:r>
            <a:r>
              <a:rPr lang="en-CA" dirty="0">
                <a:solidFill>
                  <a:schemeClr val="accent1"/>
                </a:solidFill>
                <a:latin typeface="Pristina" panose="03060402040406080204" pitchFamily="66" charset="0"/>
              </a:rPr>
              <a:t>log</a:t>
            </a:r>
            <a:r>
              <a:rPr lang="en-CA" dirty="0">
                <a:latin typeface="Pristina" panose="03060402040406080204" pitchFamily="66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Pristina" panose="03060402040406080204" pitchFamily="66" charset="0"/>
              </a:rPr>
              <a:t>k</a:t>
            </a:r>
            <a:r>
              <a:rPr lang="en-CA" dirty="0">
                <a:latin typeface="Pristina" panose="03060402040406080204" pitchFamily="66" charset="0"/>
              </a:rPr>
              <a:t>)</a:t>
            </a:r>
            <a:r>
              <a:rPr lang="en-CA" dirty="0">
                <a:latin typeface="+mj-lt"/>
              </a:rPr>
              <a:t> 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Goal: </a:t>
            </a:r>
            <a:r>
              <a:rPr lang="en-CA" b="1" dirty="0">
                <a:latin typeface="+mj-lt"/>
              </a:rPr>
              <a:t>Constant depth</a:t>
            </a:r>
          </a:p>
        </p:txBody>
      </p:sp>
    </p:spTree>
    <p:extLst>
      <p:ext uri="{BB962C8B-B14F-4D97-AF65-F5344CB8AC3E}">
        <p14:creationId xmlns:p14="http://schemas.microsoft.com/office/powerpoint/2010/main" val="7980068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65A1D-FDA0-B705-109D-0A30A97C6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CD24F-9D1D-29B6-4BDE-DDD1929F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</a:t>
            </a:r>
            <a:endParaRPr lang="en-US" sz="2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68FF2-3A2C-9112-D8AF-1189441ECEC5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</p:spTree>
    <p:extLst>
      <p:ext uri="{BB962C8B-B14F-4D97-AF65-F5344CB8AC3E}">
        <p14:creationId xmlns:p14="http://schemas.microsoft.com/office/powerpoint/2010/main" val="279921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B62A-A416-FA85-92CE-ADC3BE04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37644-A5C7-080B-809D-D1D19D5E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4A60-7FFD-7EC0-54BA-315E21DBC1A6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</p:spTree>
    <p:extLst>
      <p:ext uri="{BB962C8B-B14F-4D97-AF65-F5344CB8AC3E}">
        <p14:creationId xmlns:p14="http://schemas.microsoft.com/office/powerpoint/2010/main" val="31057925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8C3B3-62BB-AAB7-7E9A-9B0B731C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0BD5ED-07FC-713E-4D0B-88C4848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99E12-9AFD-B37F-53E3-1F24A4E28296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32F4D-F7F8-2384-8B24-766EF0E8B1C0}"/>
              </a:ext>
            </a:extLst>
          </p:cNvPr>
          <p:cNvSpPr txBox="1"/>
          <p:nvPr/>
        </p:nvSpPr>
        <p:spPr>
          <a:xfrm>
            <a:off x="1790700" y="2455307"/>
            <a:ext cx="5934075" cy="46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If P(</a:t>
            </a:r>
            <a:r>
              <a:rPr lang="en-CA" dirty="0" err="1">
                <a:solidFill>
                  <a:schemeClr val="accent1"/>
                </a:solidFill>
              </a:rPr>
              <a:t>t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is a </a:t>
            </a:r>
            <a:r>
              <a:rPr lang="en-CA" i="1" dirty="0"/>
              <a:t>nice polynomial  </a:t>
            </a:r>
            <a:r>
              <a:rPr lang="en-CA" dirty="0"/>
              <a:t>(monic, square-free)</a:t>
            </a:r>
          </a:p>
        </p:txBody>
      </p:sp>
    </p:spTree>
    <p:extLst>
      <p:ext uri="{BB962C8B-B14F-4D97-AF65-F5344CB8AC3E}">
        <p14:creationId xmlns:p14="http://schemas.microsoft.com/office/powerpoint/2010/main" val="29234623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A7C1F-F4B1-6632-31DD-E519BD28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BB9960-9F97-4FA6-516D-D3C4EA9B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07B65-43E6-53C2-1E96-2D3EA8807567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8661D-994D-D22B-9AA5-D2AF2F1F2EB4}"/>
                  </a:ext>
                </a:extLst>
              </p:cNvPr>
              <p:cNvSpPr txBox="1"/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dirty="0" err="1">
                    <a:solidFill>
                      <a:schemeClr val="accent1"/>
                    </a:solidFill>
                  </a:rPr>
                  <a:t>t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i="1" dirty="0"/>
                  <a:t>,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8661D-994D-D22B-9AA5-D2AF2F1F2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blipFill>
                <a:blip r:embed="rId3"/>
                <a:stretch>
                  <a:fillRect l="-719" b="-10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9389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624F-73EB-EA03-AD57-A1BC1BB3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89ABE7-E41C-5C0A-638C-5BBFD83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8B6C-5C35-040A-E949-D5D0DCF07EB7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CEE62C-486D-476F-0CEE-BA54AE9F1820}"/>
                  </a:ext>
                </a:extLst>
              </p:cNvPr>
              <p:cNvSpPr txBox="1"/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dirty="0" err="1">
                    <a:solidFill>
                      <a:schemeClr val="accent1"/>
                    </a:solidFill>
                  </a:rPr>
                  <a:t>t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i="1" dirty="0"/>
                  <a:t>,    </a:t>
                </a:r>
                <a:r>
                  <a:rPr lang="en-CA" dirty="0"/>
                  <a:t>WLOG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EAF1D-1FF0-34BF-8889-2F3173E4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blipFill>
                <a:blip r:embed="rId3"/>
                <a:stretch>
                  <a:fillRect l="-719" b="-10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0241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DE551-14CC-59D6-1D70-0B6EC327C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13784-5341-D7AC-A5EE-384730FB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110DA-2309-504E-26D3-C966CF23EF55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2F86E6-716A-6D63-C050-985CB3C5D8A4}"/>
                  </a:ext>
                </a:extLst>
              </p:cNvPr>
              <p:cNvSpPr txBox="1"/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dirty="0" err="1">
                    <a:solidFill>
                      <a:schemeClr val="accent1"/>
                    </a:solidFill>
                  </a:rPr>
                  <a:t>t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i="1" dirty="0"/>
                  <a:t>,    </a:t>
                </a:r>
                <a:r>
                  <a:rPr lang="en-CA" dirty="0"/>
                  <a:t>WLOG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EAF1D-1FF0-34BF-8889-2F3173E4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blipFill>
                <a:blip r:embed="rId3"/>
                <a:stretch>
                  <a:fillRect l="-719" b="-10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4B51D0-CD96-5A61-DA7B-C686F0FE282A}"/>
                  </a:ext>
                </a:extLst>
              </p:cNvPr>
              <p:cNvSpPr txBox="1"/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4B51D0-CD96-5A61-DA7B-C686F0FE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683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A763C-2AB5-5B58-4C47-32B2ECBA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5F2D76-E7D8-CA34-3184-A97DAC6A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7DC6-3270-371F-5DA4-3CAA92812762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B49DB5-F1D4-DE45-98F9-BC3B543A9576}"/>
                  </a:ext>
                </a:extLst>
              </p:cNvPr>
              <p:cNvSpPr txBox="1"/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dirty="0" err="1">
                    <a:solidFill>
                      <a:schemeClr val="accent1"/>
                    </a:solidFill>
                  </a:rPr>
                  <a:t>t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i="1" dirty="0"/>
                  <a:t>,    </a:t>
                </a:r>
                <a:r>
                  <a:rPr lang="en-CA" dirty="0"/>
                  <a:t>WLOG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EAF1D-1FF0-34BF-8889-2F3173E4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blipFill>
                <a:blip r:embed="rId3"/>
                <a:stretch>
                  <a:fillRect l="-719" b="-10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6C5A3E-F464-DA71-4C51-00C992165B5C}"/>
                  </a:ext>
                </a:extLst>
              </p:cNvPr>
              <p:cNvSpPr txBox="1"/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6C5A3E-F464-DA71-4C51-00C99216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C65FBB-6E03-8B6E-2F36-BEEDB11DA943}"/>
                  </a:ext>
                </a:extLst>
              </p:cNvPr>
              <p:cNvSpPr txBox="1"/>
              <p:nvPr/>
            </p:nvSpPr>
            <p:spPr>
              <a:xfrm>
                <a:off x="1566249" y="5133315"/>
                <a:ext cx="80123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b="0" i="1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b="0" i="1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lang="en-CA" sz="1600" dirty="0"/>
                  <a:t> Keep those monomials where </a:t>
                </a:r>
                <a:r>
                  <a:rPr lang="en-CA" sz="1600" dirty="0">
                    <a:solidFill>
                      <a:srgbClr val="FF0000"/>
                    </a:solidFill>
                  </a:rPr>
                  <a:t>t-degree</a:t>
                </a:r>
                <a:r>
                  <a:rPr lang="en-CA" sz="1600" dirty="0"/>
                  <a:t> = </a:t>
                </a:r>
                <a:r>
                  <a:rPr lang="en-CA" sz="1600" dirty="0">
                    <a:solidFill>
                      <a:srgbClr val="FF0000"/>
                    </a:solidFill>
                  </a:rPr>
                  <a:t>y-degree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109CA-BDA6-36A5-A5A9-E2A01D7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49" y="5133315"/>
                <a:ext cx="8012317" cy="338554"/>
              </a:xfrm>
              <a:prstGeom prst="rect">
                <a:avLst/>
              </a:prstGeom>
              <a:blipFill>
                <a:blip r:embed="rId5"/>
                <a:stretch>
                  <a:fillRect l="-457" t="-5357" b="-2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462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B0114-5BC6-767A-24EE-07CBE436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854BC3-ADBB-0269-DAB3-2E56BB66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Furstenberg's Trick  </a:t>
            </a:r>
            <a:r>
              <a:rPr lang="en-US" sz="2800" b="0" dirty="0"/>
              <a:t>(bivariate version)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019E5-E406-8779-0242-C2AA10C1BBCA}"/>
              </a:ext>
            </a:extLst>
          </p:cNvPr>
          <p:cNvSpPr txBox="1"/>
          <p:nvPr/>
        </p:nvSpPr>
        <p:spPr>
          <a:xfrm>
            <a:off x="7934325" y="2085975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[Furstenberg 1967]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ECB1F2-333D-EBB4-0371-AEB0AA118173}"/>
                  </a:ext>
                </a:extLst>
              </p:cNvPr>
              <p:cNvSpPr txBox="1"/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dirty="0" err="1">
                    <a:solidFill>
                      <a:schemeClr val="accent1"/>
                    </a:solidFill>
                  </a:rPr>
                  <a:t>t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i="1" dirty="0"/>
                  <a:t>,    </a:t>
                </a:r>
                <a:r>
                  <a:rPr lang="en-CA" dirty="0"/>
                  <a:t>WLOG</a:t>
                </a:r>
                <a:r>
                  <a:rPr lang="en-CA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EAF1D-1FF0-34BF-8889-2F3173E4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455307"/>
                <a:ext cx="5934075" cy="899413"/>
              </a:xfrm>
              <a:prstGeom prst="rect">
                <a:avLst/>
              </a:prstGeom>
              <a:blipFill>
                <a:blip r:embed="rId3"/>
                <a:stretch>
                  <a:fillRect l="-719" b="-108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67169-2501-90F7-C55E-02497D7E71C6}"/>
                  </a:ext>
                </a:extLst>
              </p:cNvPr>
              <p:cNvSpPr txBox="1"/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67169-2501-90F7-C55E-02497D7E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57" y="3657875"/>
                <a:ext cx="4897925" cy="108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80C14C-0579-504F-2E26-414D8C970158}"/>
                  </a:ext>
                </a:extLst>
              </p:cNvPr>
              <p:cNvSpPr txBox="1"/>
              <p:nvPr/>
            </p:nvSpPr>
            <p:spPr>
              <a:xfrm>
                <a:off x="1566249" y="5133315"/>
                <a:ext cx="80123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b="0" i="1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b="0" i="1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))=</m:t>
                    </m:r>
                  </m:oMath>
                </a14:m>
                <a:r>
                  <a:rPr lang="en-CA" sz="1600" dirty="0"/>
                  <a:t> Keep those monomials where </a:t>
                </a:r>
                <a:r>
                  <a:rPr lang="en-CA" sz="1600" dirty="0">
                    <a:solidFill>
                      <a:srgbClr val="FF0000"/>
                    </a:solidFill>
                  </a:rPr>
                  <a:t>t-degree</a:t>
                </a:r>
                <a:r>
                  <a:rPr lang="en-CA" sz="1600" dirty="0"/>
                  <a:t> = </a:t>
                </a:r>
                <a:r>
                  <a:rPr lang="en-CA" sz="1600" dirty="0">
                    <a:solidFill>
                      <a:srgbClr val="FF0000"/>
                    </a:solidFill>
                  </a:rPr>
                  <a:t>y-degree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3109CA-BDA6-36A5-A5A9-E2A01D7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49" y="5133315"/>
                <a:ext cx="8012317" cy="338554"/>
              </a:xfrm>
              <a:prstGeom prst="rect">
                <a:avLst/>
              </a:prstGeom>
              <a:blipFill>
                <a:blip r:embed="rId5"/>
                <a:stretch>
                  <a:fillRect l="-457" t="-5357" b="-2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948F19A-DF38-9351-210B-3FFC7720B2E5}"/>
              </a:ext>
            </a:extLst>
          </p:cNvPr>
          <p:cNvSpPr txBox="1"/>
          <p:nvPr/>
        </p:nvSpPr>
        <p:spPr>
          <a:xfrm>
            <a:off x="9098733" y="4137434"/>
            <a:ext cx="25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Proof: </a:t>
            </a:r>
            <a:r>
              <a:rPr lang="en-CA" sz="1600" dirty="0"/>
              <a:t>Left as an exercise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3567513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6533-EC09-F104-4234-89C45F32E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8585D2-9C0A-63AC-9536-4C94030C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68720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72C0A-07DC-D454-3843-E54A3D64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08FCF2-65E2-C200-549B-FEABC577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B83D-1FE0-E036-BEAE-483E1AA8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can have large number of monomials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1C5D4-71E4-AAB1-169C-03BD113659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-283210"/>
            <a:r>
              <a:rPr lang="en-US" dirty="0"/>
              <a:t>Not so efficient</a:t>
            </a:r>
          </a:p>
          <a:p>
            <a:pPr marL="283210" lvl="1" indent="-283210"/>
            <a:r>
              <a:rPr lang="en-US" dirty="0"/>
              <a:t>Exponentially large polynomials can be represented "</a:t>
            </a:r>
            <a:r>
              <a:rPr lang="en-US" i="1" dirty="0"/>
              <a:t>easily</a:t>
            </a:r>
            <a:r>
              <a:rPr lang="en-US" dirty="0"/>
              <a:t>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4F2F8F-373C-FFF1-E018-432A2D8E6C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60" y="3429000"/>
            <a:ext cx="2570480" cy="207264"/>
          </a:xfrm>
          <a:prstGeom prst="rect">
            <a:avLst/>
          </a:prstGeom>
        </p:spPr>
      </p:pic>
      <p:pic>
        <p:nvPicPr>
          <p:cNvPr id="7" name="Picture 6" descr="Crying Meow">
            <a:extLst>
              <a:ext uri="{FF2B5EF4-FFF2-40B4-BE49-F238E27FC236}">
                <a16:creationId xmlns:a16="http://schemas.microsoft.com/office/drawing/2014/main" id="{5313DDB2-6336-77E5-1538-3D690B99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552" y="904166"/>
            <a:ext cx="1771461" cy="17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51B28-DA99-F28B-5E56-783E2872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5579E0-EA6D-78C9-92D5-74D44AC8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698C-D626-39A9-ABAF-843DF85D2294}"/>
              </a:ext>
            </a:extLst>
          </p:cNvPr>
          <p:cNvSpPr txBox="1"/>
          <p:nvPr/>
        </p:nvSpPr>
        <p:spPr>
          <a:xfrm>
            <a:off x="1289035" y="1951672"/>
            <a:ext cx="5934075" cy="46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If P(</a:t>
            </a:r>
            <a:r>
              <a:rPr lang="en-CA" b="1" dirty="0" err="1">
                <a:solidFill>
                  <a:srgbClr val="0070C0"/>
                </a:solidFill>
              </a:rPr>
              <a:t>X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is a </a:t>
            </a:r>
            <a:r>
              <a:rPr lang="en-CA" i="1" dirty="0"/>
              <a:t>nice polynomial  </a:t>
            </a:r>
            <a:r>
              <a:rPr lang="en-CA" dirty="0"/>
              <a:t>(monic, square-free)</a:t>
            </a:r>
          </a:p>
        </p:txBody>
      </p:sp>
    </p:spTree>
    <p:extLst>
      <p:ext uri="{BB962C8B-B14F-4D97-AF65-F5344CB8AC3E}">
        <p14:creationId xmlns:p14="http://schemas.microsoft.com/office/powerpoint/2010/main" val="9812922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08A0-7DED-3732-9094-A8A9E4C44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8321CA-B89A-D7EE-A6DA-E27E81B9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8FAE8-1F3F-3BCC-118D-7BD8CFA36F30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88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D8FAE8-1F3F-3BCC-118D-7BD8CFA3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883062"/>
              </a:xfrm>
              <a:prstGeom prst="rect">
                <a:avLst/>
              </a:prstGeom>
              <a:blipFill>
                <a:blip r:embed="rId3"/>
                <a:stretch>
                  <a:fillRect l="-616" b="-8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46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D8D2A-B8D2-1BFA-8AE2-D8BDD4CA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F816D-7D68-9BD1-62E0-D4C0AC82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54C7A7-DEDA-D019-D814-7AE30ADF9F06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88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)≔</m:t>
                    </m:r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CA" i="0" dirty="0" smtClean="0"/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54C7A7-DEDA-D019-D814-7AE30ADF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883062"/>
              </a:xfrm>
              <a:prstGeom prst="rect">
                <a:avLst/>
              </a:prstGeom>
              <a:blipFill>
                <a:blip r:embed="rId3"/>
                <a:stretch>
                  <a:fillRect l="-616" b="-9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5522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E9FE-D835-90EC-788F-490C39794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63FDA-9379-CBAD-2E49-ED1816B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47B2CC-DB2C-CD19-7A0E-E1292BAC4B6B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)≔</m:t>
                    </m:r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CA" i="0" dirty="0" smtClean="0"/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Apply the trick for the bivariate version.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8D69B-6060-E31D-6F09-39AA2F23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blipFill>
                <a:blip r:embed="rId3"/>
                <a:stretch>
                  <a:fillRect l="-616" b="-6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268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9B62-4A46-F430-4A4C-B81DF7D4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E359C8-C7F2-BE93-735E-7824A276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CB61BA-5CCE-23E9-DC6A-65089932DBB9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)≔</m:t>
                    </m:r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CA" i="0" dirty="0" smtClean="0"/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Apply the trick for the bivariate version.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8D69B-6060-E31D-6F09-39AA2F23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blipFill>
                <a:blip r:embed="rId3"/>
                <a:stretch>
                  <a:fillRect l="-616" b="-6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C9AC42-13FC-8657-F975-6B981BE3B421}"/>
                  </a:ext>
                </a:extLst>
              </p:cNvPr>
              <p:cNvSpPr txBox="1"/>
              <p:nvPr/>
            </p:nvSpPr>
            <p:spPr>
              <a:xfrm>
                <a:off x="3223033" y="3600972"/>
                <a:ext cx="4897925" cy="108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acc>
                                <m:accPr>
                                  <m:chr m:val="̃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C9AC42-13FC-8657-F975-6B981BE3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33" y="3600972"/>
                <a:ext cx="4897925" cy="108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29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09C2-FE87-79A3-C4C9-BA86389A2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06F3F7-9015-33AD-41DC-229868A5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Lifting to multivariate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B3E375-6547-9EDC-D59D-3EB678CCF3DF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If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a </a:t>
                </a:r>
                <a:r>
                  <a:rPr lang="en-CA" i="1" dirty="0"/>
                  <a:t>nice polynomial  </a:t>
                </a:r>
                <a:r>
                  <a:rPr lang="en-CA" dirty="0"/>
                  <a:t>(monic, square-free)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)≔</m:t>
                    </m:r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CA" i="0" dirty="0" smtClean="0"/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Apply the trick for the bivariate version.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8D69B-6060-E31D-6F09-39AA2F23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1305357"/>
              </a:xfrm>
              <a:prstGeom prst="rect">
                <a:avLst/>
              </a:prstGeom>
              <a:blipFill>
                <a:blip r:embed="rId3"/>
                <a:stretch>
                  <a:fillRect l="-616" b="-6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05AD07-2B33-7E74-12CC-31ED0C38FB72}"/>
                  </a:ext>
                </a:extLst>
              </p:cNvPr>
              <p:cNvSpPr txBox="1"/>
              <p:nvPr/>
            </p:nvSpPr>
            <p:spPr>
              <a:xfrm>
                <a:off x="3223033" y="3600972"/>
                <a:ext cx="4897925" cy="108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acc>
                                <m:accPr>
                                  <m:chr m:val="̃"/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en-CA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05AD07-2B33-7E74-12CC-31ED0C38F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033" y="3600972"/>
                <a:ext cx="4897925" cy="1080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4ECEC4-79F2-14A1-B6DD-2433F99C257F}"/>
              </a:ext>
            </a:extLst>
          </p:cNvPr>
          <p:cNvSpPr txBox="1"/>
          <p:nvPr/>
        </p:nvSpPr>
        <p:spPr>
          <a:xfrm>
            <a:off x="7935928" y="1951672"/>
            <a:ext cx="4111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constant depth we can do the followings (Known)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Partial derivative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Diagonal entry computation</a:t>
            </a:r>
          </a:p>
        </p:txBody>
      </p:sp>
    </p:spTree>
    <p:extLst>
      <p:ext uri="{BB962C8B-B14F-4D97-AF65-F5344CB8AC3E}">
        <p14:creationId xmlns:p14="http://schemas.microsoft.com/office/powerpoint/2010/main" val="11215977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6E2C-7DFB-37B2-8D60-5DD955E2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44DDA2-F49A-B8A1-93CA-B0904475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74B16D-0223-5711-C370-6A43CC999457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9CCE7C-6A44-9F93-F9B8-014E787216A8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A88F4-9153-1696-4D35-B18E206817D4}"/>
              </a:ext>
            </a:extLst>
          </p:cNvPr>
          <p:cNvSpPr/>
          <p:nvPr/>
        </p:nvSpPr>
        <p:spPr>
          <a:xfrm>
            <a:off x="3992578" y="3639493"/>
            <a:ext cx="2353901" cy="14286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207CA-3C8B-756F-F974-361AF808C557}"/>
              </a:ext>
            </a:extLst>
          </p:cNvPr>
          <p:cNvSpPr txBox="1"/>
          <p:nvPr/>
        </p:nvSpPr>
        <p:spPr>
          <a:xfrm>
            <a:off x="4943192" y="3992579"/>
            <a:ext cx="651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5528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B808-E86B-A8C9-CFF1-5711DFB7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015750-68E8-50AF-B436-1473E5C6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12ECF9-835C-9585-5A70-4200F4985DA2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66D142-439A-B48C-EAC9-1CCA3B0836EC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3578C-7BE0-11B6-7455-3E4CF83DCC2D}"/>
              </a:ext>
            </a:extLst>
          </p:cNvPr>
          <p:cNvSpPr/>
          <p:nvPr/>
        </p:nvSpPr>
        <p:spPr>
          <a:xfrm>
            <a:off x="3992578" y="3639493"/>
            <a:ext cx="2353901" cy="14286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6EF1E-35A3-4111-F4BC-8901EBCA7C8A}"/>
              </a:ext>
            </a:extLst>
          </p:cNvPr>
          <p:cNvSpPr txBox="1"/>
          <p:nvPr/>
        </p:nvSpPr>
        <p:spPr>
          <a:xfrm>
            <a:off x="4943192" y="3992579"/>
            <a:ext cx="651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837AE6A-7F04-99E0-4729-441D88046AF1}"/>
              </a:ext>
            </a:extLst>
          </p:cNvPr>
          <p:cNvSpPr/>
          <p:nvPr/>
        </p:nvSpPr>
        <p:spPr>
          <a:xfrm>
            <a:off x="3992578" y="2725093"/>
            <a:ext cx="2353901" cy="703907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7AB804-4116-CAB5-FEE9-534DF8514581}"/>
                  </a:ext>
                </a:extLst>
              </p:cNvPr>
              <p:cNvSpPr/>
              <p:nvPr/>
            </p:nvSpPr>
            <p:spPr>
              <a:xfrm>
                <a:off x="4893397" y="2272420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CC81A7-E574-7334-B1CC-49F8750D6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397" y="2272420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FB3D137A-22BF-4B02-7C45-F3BCE8B43C5E}"/>
              </a:ext>
            </a:extLst>
          </p:cNvPr>
          <p:cNvSpPr/>
          <p:nvPr/>
        </p:nvSpPr>
        <p:spPr>
          <a:xfrm>
            <a:off x="6346479" y="2548550"/>
            <a:ext cx="399865" cy="88045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32D20-985F-7B86-207C-757C7560C655}"/>
              </a:ext>
            </a:extLst>
          </p:cNvPr>
          <p:cNvSpPr txBox="1"/>
          <p:nvPr/>
        </p:nvSpPr>
        <p:spPr>
          <a:xfrm>
            <a:off x="6989275" y="2725093"/>
            <a:ext cx="262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Depth: constant</a:t>
            </a:r>
          </a:p>
          <a:p>
            <a:r>
              <a:rPr lang="en-CA" dirty="0"/>
              <a:t>Size: Poly(</a:t>
            </a:r>
            <a:r>
              <a:rPr lang="en-CA" dirty="0" err="1"/>
              <a:t>n,d,k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8850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B4AE-1996-96A9-C624-5F433CA28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EF7E76-3714-CAE2-785D-E7881EBC1481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625634-F632-BBDC-392C-CEFE92DA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71D76D-314D-8A98-9D8D-1377400D4815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447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2E8A-6273-369F-FBD0-9FE57E08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CCC4DC-EE5D-8F85-5BF7-58C6C1E1A6A5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9B475F-E913-53AA-6E77-54E140CB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253751-224A-D512-C855-E38C8F163CED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88EA13-31A4-9319-324F-061B84C1D2C4}"/>
              </a:ext>
            </a:extLst>
          </p:cNvPr>
          <p:cNvSpPr txBox="1"/>
          <p:nvPr/>
        </p:nvSpPr>
        <p:spPr>
          <a:xfrm>
            <a:off x="1305758" y="1960079"/>
            <a:ext cx="5767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Let Q(</a:t>
            </a:r>
            <a:r>
              <a:rPr lang="en-CA" b="1" dirty="0" err="1">
                <a:solidFill>
                  <a:srgbClr val="0070C0"/>
                </a:solidFill>
              </a:rPr>
              <a:t>X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is irreducible factor of P(</a:t>
            </a:r>
            <a:r>
              <a:rPr lang="en-CA" b="1" dirty="0" err="1">
                <a:solidFill>
                  <a:srgbClr val="0070C0"/>
                </a:solidFill>
              </a:rPr>
              <a:t>X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of degree </a:t>
            </a:r>
            <a:r>
              <a:rPr lang="en-CA" dirty="0">
                <a:solidFill>
                  <a:srgbClr val="FF0000"/>
                </a:solidFill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73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22408-7556-FD84-D38D-6EEEA2806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137D50-8A41-BD19-F4A6-621BEE79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36AA-C12D-F43A-AD7E-A78952C1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can have large number of monomials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9F1599-64FF-150F-CDEB-7F3C8F8387C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3235" y="2023984"/>
                <a:ext cx="4663440" cy="333283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3210" lvl="1" indent="-283210"/>
                <a:r>
                  <a:rPr lang="en-US" dirty="0"/>
                  <a:t>Not so efficient</a:t>
                </a:r>
              </a:p>
              <a:p>
                <a:pPr marL="283210" lvl="1" indent="-283210"/>
                <a:r>
                  <a:rPr lang="en-US" dirty="0"/>
                  <a:t>Exponentially large polynomials can be represented "</a:t>
                </a:r>
                <a:r>
                  <a:rPr lang="en-US" i="1" dirty="0"/>
                  <a:t>easily</a:t>
                </a:r>
                <a:r>
                  <a:rPr lang="en-US" dirty="0"/>
                  <a:t>"</a:t>
                </a:r>
              </a:p>
              <a:p>
                <a:pPr marL="283210" lvl="1" indent="-283210"/>
                <a:r>
                  <a:rPr lang="en-US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…(1+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9F1599-64FF-150F-CDEB-7F3C8F838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3235" y="2023984"/>
                <a:ext cx="4663440" cy="3332832"/>
              </a:xfrm>
              <a:blipFill>
                <a:blip r:embed="rId3"/>
                <a:stretch>
                  <a:fillRect l="-1176" t="-18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7C9ED8E-AD9F-1B2E-2D7E-DA8D155B72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60" y="3429000"/>
            <a:ext cx="2570480" cy="207264"/>
          </a:xfrm>
          <a:prstGeom prst="rect">
            <a:avLst/>
          </a:prstGeom>
        </p:spPr>
      </p:pic>
      <p:pic>
        <p:nvPicPr>
          <p:cNvPr id="7" name="Picture 6" descr="Crying Meow">
            <a:extLst>
              <a:ext uri="{FF2B5EF4-FFF2-40B4-BE49-F238E27FC236}">
                <a16:creationId xmlns:a16="http://schemas.microsoft.com/office/drawing/2014/main" id="{FDF4A331-EE9B-DB1A-3E48-58FBE6EBF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552" y="904166"/>
            <a:ext cx="1771461" cy="17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28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F5F3E-9B00-575E-1172-B0EED2C0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D42B68-940E-9381-7E6A-22C888E7BFAD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15334C-10EC-2CA5-B950-1D4DD220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D505A-13D2-14FE-2814-0F329DCC711D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85DD0-5858-F079-B9F6-419A640E8106}"/>
              </a:ext>
            </a:extLst>
          </p:cNvPr>
          <p:cNvSpPr txBox="1"/>
          <p:nvPr/>
        </p:nvSpPr>
        <p:spPr>
          <a:xfrm>
            <a:off x="1305758" y="1960079"/>
            <a:ext cx="57670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Let Q(</a:t>
            </a:r>
            <a:r>
              <a:rPr lang="en-CA" b="1" dirty="0" err="1">
                <a:solidFill>
                  <a:srgbClr val="0070C0"/>
                </a:solidFill>
              </a:rPr>
              <a:t>X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is irreducible factor of P(</a:t>
            </a:r>
            <a:r>
              <a:rPr lang="en-CA" b="1" dirty="0" err="1">
                <a:solidFill>
                  <a:srgbClr val="0070C0"/>
                </a:solidFill>
              </a:rPr>
              <a:t>X</a:t>
            </a:r>
            <a:r>
              <a:rPr lang="en-CA" dirty="0" err="1"/>
              <a:t>,</a:t>
            </a:r>
            <a:r>
              <a:rPr lang="en-CA" dirty="0" err="1">
                <a:solidFill>
                  <a:srgbClr val="FF0000"/>
                </a:solidFill>
              </a:rPr>
              <a:t>y</a:t>
            </a:r>
            <a:r>
              <a:rPr lang="en-CA" dirty="0"/>
              <a:t>) of degree </a:t>
            </a:r>
            <a:r>
              <a:rPr lang="en-CA" dirty="0">
                <a:solidFill>
                  <a:srgbClr val="FF0000"/>
                </a:solidFill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Roots of Q is some r length subset of roots of 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2942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4803-BE88-BC09-78E4-A63AA6F60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B6C04D8-8CE9-E8C1-539B-B73BB1026439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F8498E-E820-5630-CD87-453074E3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6FD942-1891-3A7E-3FD7-4BFE1C4BEF2D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FF2028-3C80-A287-0310-0AB4DFD793BE}"/>
                  </a:ext>
                </a:extLst>
              </p:cNvPr>
              <p:cNvSpPr txBox="1"/>
              <p:nvPr/>
            </p:nvSpPr>
            <p:spPr>
              <a:xfrm>
                <a:off x="1305758" y="1960079"/>
                <a:ext cx="5767057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Q(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irreducible factor of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of degree </a:t>
                </a:r>
                <a:r>
                  <a:rPr lang="en-CA" dirty="0">
                    <a:solidFill>
                      <a:srgbClr val="FF0000"/>
                    </a:solidFill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Roots of Q is some r length subset of roots of 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CA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FF2028-3C80-A287-0310-0AB4DFD79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8" y="1960079"/>
                <a:ext cx="5767057" cy="161582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3429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B36A-4F31-CADE-09C9-8B48FAA0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B2FEF7-AE5B-2465-7B26-551BE78EB455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65115E-7F78-ACAF-5881-87D956B8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10AA4-2E5B-F1CF-5A2D-D7BCBCAAAB96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76715B-0A70-CDA1-8A53-4A4CE3EEC53B}"/>
                  </a:ext>
                </a:extLst>
              </p:cNvPr>
              <p:cNvSpPr txBox="1"/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Q(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irreducible factor of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of degree </a:t>
                </a:r>
                <a:r>
                  <a:rPr lang="en-CA" dirty="0">
                    <a:solidFill>
                      <a:srgbClr val="FF0000"/>
                    </a:solidFill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Roots of Q is some r length subset of roots of 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b="1" dirty="0">
                        <a:solidFill>
                          <a:srgbClr val="0070C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m:rPr>
                        <m:nor/>
                      </m:rPr>
                      <a:rPr lang="en-CA" b="0" i="0" dirty="0" smtClean="0"/>
                      <m:t>=(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b="0" i="0" dirty="0" smtClean="0"/>
                      <m:t>−</m:t>
                    </m:r>
                    <m:sSubSup>
                      <m:sSubSupPr>
                        <m:ctrl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 …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−</m:t>
                    </m:r>
                    <m:sSubSup>
                      <m:sSubSupPr>
                        <m:ctrl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mod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86F9D-E569-707F-1115-A233E98A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264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5EB05-4CF8-A4A7-FEDF-35DD92E3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B190F7-194D-E948-EBAF-67B660A70C3D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5BBAC8-5E61-3E2B-23DD-910DD714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EADED5-C457-8063-23E2-C99A6DBB711D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1935FC-822A-ADB3-7E76-65C76DCE3DE4}"/>
                  </a:ext>
                </a:extLst>
              </p:cNvPr>
              <p:cNvSpPr txBox="1"/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Q(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irreducible factor of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of degree </a:t>
                </a:r>
                <a:r>
                  <a:rPr lang="en-CA" dirty="0">
                    <a:solidFill>
                      <a:srgbClr val="FF0000"/>
                    </a:solidFill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Roots of Q is some r length subset of roots of 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b="1" dirty="0">
                        <a:solidFill>
                          <a:srgbClr val="0070C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m:rPr>
                        <m:nor/>
                      </m:rPr>
                      <a:rPr lang="en-CA" b="0" i="0" dirty="0" smtClean="0"/>
                      <m:t>=(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b="0" i="0" dirty="0" smtClean="0"/>
                      <m:t>−</m:t>
                    </m:r>
                    <m:sSubSup>
                      <m:sSubSupPr>
                        <m:ctrl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 …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−</m:t>
                    </m:r>
                    <m:sSubSup>
                      <m:sSubSupPr>
                        <m:ctrl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mod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86F9D-E569-707F-1115-A233E98A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5730B44-AFC3-C48F-C14A-47F612280DCC}"/>
              </a:ext>
            </a:extLst>
          </p:cNvPr>
          <p:cNvSpPr/>
          <p:nvPr/>
        </p:nvSpPr>
        <p:spPr>
          <a:xfrm>
            <a:off x="7326511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EACA5C-C8A1-4CF3-3644-516A2B501C63}"/>
              </a:ext>
            </a:extLst>
          </p:cNvPr>
          <p:cNvSpPr/>
          <p:nvPr/>
        </p:nvSpPr>
        <p:spPr>
          <a:xfrm>
            <a:off x="7690915" y="2242570"/>
            <a:ext cx="2353901" cy="703907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78A15C-37F3-7FBD-F589-EA64C36D313E}"/>
              </a:ext>
            </a:extLst>
          </p:cNvPr>
          <p:cNvSpPr/>
          <p:nvPr/>
        </p:nvSpPr>
        <p:spPr>
          <a:xfrm>
            <a:off x="8591734" y="178989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1DF78-4261-4210-2289-082D67E3CCBC}"/>
              </a:ext>
            </a:extLst>
          </p:cNvPr>
          <p:cNvSpPr/>
          <p:nvPr/>
        </p:nvSpPr>
        <p:spPr>
          <a:xfrm>
            <a:off x="8309014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935CA-2E5F-B3D8-1B6C-410F9430948C}"/>
              </a:ext>
            </a:extLst>
          </p:cNvPr>
          <p:cNvSpPr/>
          <p:nvPr/>
        </p:nvSpPr>
        <p:spPr>
          <a:xfrm>
            <a:off x="9709838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4CBB0-A572-7131-F1A2-0EABBF55662B}"/>
              </a:ext>
            </a:extLst>
          </p:cNvPr>
          <p:cNvSpPr txBox="1"/>
          <p:nvPr/>
        </p:nvSpPr>
        <p:spPr>
          <a:xfrm>
            <a:off x="9174651" y="3262428"/>
            <a:ext cx="3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9A6AF-B0AE-5B1A-3A11-C0F609A4C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Brace 20">
            <a:extLst>
              <a:ext uri="{FF2B5EF4-FFF2-40B4-BE49-F238E27FC236}">
                <a16:creationId xmlns:a16="http://schemas.microsoft.com/office/drawing/2014/main" id="{2AF09609-9767-9E04-FD3A-27FE5FFB84D4}"/>
              </a:ext>
            </a:extLst>
          </p:cNvPr>
          <p:cNvSpPr/>
          <p:nvPr/>
        </p:nvSpPr>
        <p:spPr>
          <a:xfrm rot="5400000">
            <a:off x="8666422" y="2754920"/>
            <a:ext cx="504737" cy="31845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4BE12-D9D4-4958-4B7A-BE064ACFCC3E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81473E-A534-BFF2-5D06-1377849E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EBE1F0-431B-D5E8-E9D9-B11364903B20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1107F-F1EA-618E-DA07-15166E1AC9D9}"/>
                  </a:ext>
                </a:extLst>
              </p:cNvPr>
              <p:cNvSpPr txBox="1"/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Q(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irreducible factor of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of degree </a:t>
                </a:r>
                <a:r>
                  <a:rPr lang="en-CA" dirty="0">
                    <a:solidFill>
                      <a:srgbClr val="FF0000"/>
                    </a:solidFill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Roots of Q is some r length subset of roots of 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b="1" dirty="0">
                        <a:solidFill>
                          <a:srgbClr val="0070C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m:rPr>
                        <m:nor/>
                      </m:rPr>
                      <a:rPr lang="en-CA" b="0" i="0" dirty="0" smtClean="0"/>
                      <m:t>=(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b="0" i="0" dirty="0" smtClean="0"/>
                      <m:t>−</m:t>
                    </m:r>
                    <m:sSubSup>
                      <m:sSubSupPr>
                        <m:ctrl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 …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−</m:t>
                    </m:r>
                    <m:sSubSup>
                      <m:sSubSupPr>
                        <m:ctrl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mod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86F9D-E569-707F-1115-A233E98A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BEB86B4-A182-F6FB-E31E-2AE85CD3DDE3}"/>
              </a:ext>
            </a:extLst>
          </p:cNvPr>
          <p:cNvSpPr/>
          <p:nvPr/>
        </p:nvSpPr>
        <p:spPr>
          <a:xfrm>
            <a:off x="7326511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FB3BB5D-D542-45F0-6321-1EA8634522EC}"/>
              </a:ext>
            </a:extLst>
          </p:cNvPr>
          <p:cNvSpPr/>
          <p:nvPr/>
        </p:nvSpPr>
        <p:spPr>
          <a:xfrm>
            <a:off x="7690915" y="2242570"/>
            <a:ext cx="2353901" cy="703907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C16042-53E5-9E0B-A258-1F227871E9D3}"/>
              </a:ext>
            </a:extLst>
          </p:cNvPr>
          <p:cNvSpPr/>
          <p:nvPr/>
        </p:nvSpPr>
        <p:spPr>
          <a:xfrm>
            <a:off x="8591734" y="178989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3C1A0-9836-F679-149F-785753F5F83F}"/>
              </a:ext>
            </a:extLst>
          </p:cNvPr>
          <p:cNvSpPr txBox="1"/>
          <p:nvPr/>
        </p:nvSpPr>
        <p:spPr>
          <a:xfrm>
            <a:off x="10438645" y="2242570"/>
            <a:ext cx="2029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Depth: constant</a:t>
            </a:r>
          </a:p>
          <a:p>
            <a:r>
              <a:rPr lang="en-CA" sz="1500" dirty="0"/>
              <a:t>Size: Poly(</a:t>
            </a:r>
            <a:r>
              <a:rPr lang="en-CA" sz="1500" dirty="0" err="1"/>
              <a:t>n,d,s</a:t>
            </a:r>
            <a:r>
              <a:rPr lang="en-CA" dirty="0"/>
              <a:t>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6094D8D-2CA1-7052-5A79-4ADB6A3C7396}"/>
              </a:ext>
            </a:extLst>
          </p:cNvPr>
          <p:cNvSpPr/>
          <p:nvPr/>
        </p:nvSpPr>
        <p:spPr>
          <a:xfrm>
            <a:off x="9886384" y="2066027"/>
            <a:ext cx="552261" cy="8804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63944-D4E2-EDB3-24E0-75FE7E8A59BC}"/>
              </a:ext>
            </a:extLst>
          </p:cNvPr>
          <p:cNvSpPr/>
          <p:nvPr/>
        </p:nvSpPr>
        <p:spPr>
          <a:xfrm>
            <a:off x="8309014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BB9A2-ECE5-D0FD-8CA5-757F2F7A3019}"/>
              </a:ext>
            </a:extLst>
          </p:cNvPr>
          <p:cNvSpPr/>
          <p:nvPr/>
        </p:nvSpPr>
        <p:spPr>
          <a:xfrm>
            <a:off x="9709838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0407A-9225-F706-7EBE-1F9EE954DB01}"/>
              </a:ext>
            </a:extLst>
          </p:cNvPr>
          <p:cNvSpPr txBox="1"/>
          <p:nvPr/>
        </p:nvSpPr>
        <p:spPr>
          <a:xfrm>
            <a:off x="9174651" y="3262428"/>
            <a:ext cx="3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E4B5E-05A5-B8DE-1EFA-AF0C420C99BC}"/>
              </a:ext>
            </a:extLst>
          </p:cNvPr>
          <p:cNvSpPr txBox="1"/>
          <p:nvPr/>
        </p:nvSpPr>
        <p:spPr>
          <a:xfrm>
            <a:off x="9361483" y="4570846"/>
            <a:ext cx="14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 - many</a:t>
            </a:r>
          </a:p>
        </p:txBody>
      </p:sp>
    </p:spTree>
    <p:extLst>
      <p:ext uri="{BB962C8B-B14F-4D97-AF65-F5344CB8AC3E}">
        <p14:creationId xmlns:p14="http://schemas.microsoft.com/office/powerpoint/2010/main" val="15050520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00209-D235-A078-83BB-F3B370E8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Brace 20">
            <a:extLst>
              <a:ext uri="{FF2B5EF4-FFF2-40B4-BE49-F238E27FC236}">
                <a16:creationId xmlns:a16="http://schemas.microsoft.com/office/drawing/2014/main" id="{56AA83D8-6C65-B7F5-887F-00FDC6E28AB2}"/>
              </a:ext>
            </a:extLst>
          </p:cNvPr>
          <p:cNvSpPr/>
          <p:nvPr/>
        </p:nvSpPr>
        <p:spPr>
          <a:xfrm rot="5400000">
            <a:off x="8666422" y="2754920"/>
            <a:ext cx="504737" cy="31845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9AEBF-2A2F-FFBA-0938-EB4987C84A19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7BB991-0429-D627-D8A6-8ACF15CA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52C37D-6BD1-E319-F970-5F33FDF1079C}"/>
              </a:ext>
            </a:extLst>
          </p:cNvPr>
          <p:cNvCxnSpPr/>
          <p:nvPr/>
        </p:nvCxnSpPr>
        <p:spPr>
          <a:xfrm flipV="1">
            <a:off x="1359354" y="753661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B723D-AEC8-BB4A-6085-7A55A4247E05}"/>
                  </a:ext>
                </a:extLst>
              </p:cNvPr>
              <p:cNvSpPr txBox="1"/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Q(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is irreducible factor of P(</a:t>
                </a:r>
                <a:r>
                  <a:rPr lang="en-CA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CA" dirty="0" err="1"/>
                  <a:t>,</a:t>
                </a:r>
                <a:r>
                  <a:rPr lang="en-CA" dirty="0" err="1">
                    <a:solidFill>
                      <a:srgbClr val="FF0000"/>
                    </a:solidFill>
                  </a:rPr>
                  <a:t>y</a:t>
                </a:r>
                <a:r>
                  <a:rPr lang="en-CA" dirty="0"/>
                  <a:t>) of degree </a:t>
                </a:r>
                <a:r>
                  <a:rPr lang="en-CA" dirty="0">
                    <a:solidFill>
                      <a:srgbClr val="FF0000"/>
                    </a:solidFill>
                  </a:rPr>
                  <a:t>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Roots of Q is some r length subset of roots of 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b="1" dirty="0">
                        <a:solidFill>
                          <a:srgbClr val="0070C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CA" dirty="0"/>
                      <m:t>,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)</m:t>
                    </m:r>
                    <m:r>
                      <m:rPr>
                        <m:nor/>
                      </m:rPr>
                      <a:rPr lang="en-CA" b="0" i="0" dirty="0" smtClean="0"/>
                      <m:t>=(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b="0" i="0" dirty="0" smtClean="0"/>
                      <m:t>−</m:t>
                    </m:r>
                    <m:sSubSup>
                      <m:sSubSupPr>
                        <m:ctrl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 …</m:t>
                    </m:r>
                    <m:r>
                      <m:rPr>
                        <m:nor/>
                      </m:rPr>
                      <a:rPr lang="en-CA" dirty="0"/>
                      <m:t>(</m:t>
                    </m:r>
                    <m:r>
                      <m:rPr>
                        <m:nor/>
                      </m:rPr>
                      <a:rPr lang="en-CA" dirty="0">
                        <a:solidFill>
                          <a:srgbClr val="FF0000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CA" dirty="0"/>
                      <m:t>−</m:t>
                    </m:r>
                    <m:sSubSup>
                      <m:sSubSupPr>
                        <m:ctrl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mod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CA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B86F9D-E569-707F-1115-A233E98A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8" y="1960079"/>
                <a:ext cx="5767057" cy="2134752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4ADC25B-FBB8-D045-371B-82049E2A0980}"/>
              </a:ext>
            </a:extLst>
          </p:cNvPr>
          <p:cNvSpPr/>
          <p:nvPr/>
        </p:nvSpPr>
        <p:spPr>
          <a:xfrm>
            <a:off x="7326511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F143A8C-B380-0002-18B5-515AE5DAF38C}"/>
              </a:ext>
            </a:extLst>
          </p:cNvPr>
          <p:cNvSpPr/>
          <p:nvPr/>
        </p:nvSpPr>
        <p:spPr>
          <a:xfrm>
            <a:off x="7690915" y="2242570"/>
            <a:ext cx="2353901" cy="703907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B194E-A830-107D-7AEA-9EF479A411F0}"/>
              </a:ext>
            </a:extLst>
          </p:cNvPr>
          <p:cNvSpPr/>
          <p:nvPr/>
        </p:nvSpPr>
        <p:spPr>
          <a:xfrm>
            <a:off x="8591734" y="178989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96ACBD1E-FE4E-027A-37C2-543E464F39BB}"/>
              </a:ext>
            </a:extLst>
          </p:cNvPr>
          <p:cNvSpPr/>
          <p:nvPr/>
        </p:nvSpPr>
        <p:spPr>
          <a:xfrm>
            <a:off x="435922" y="3611826"/>
            <a:ext cx="7506728" cy="2656703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Elephant" panose="02020904090505020303" pitchFamily="18" charset="0"/>
                <a:ea typeface="Calibri"/>
                <a:cs typeface="Calibri"/>
              </a:rPr>
              <a:t>Main Theorem: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 a </a:t>
            </a:r>
            <a:r>
              <a:rPr lang="en-US" sz="2400" dirty="0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variate </a:t>
            </a:r>
            <a:r>
              <a:rPr lang="en-US" sz="2400" dirty="0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degree polynomial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Calibri"/>
                <a:cs typeface="Calibri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in </a:t>
            </a:r>
            <a:r>
              <a:rPr lang="en-US" sz="2400" dirty="0">
                <a:solidFill>
                  <a:srgbClr val="C00000"/>
                </a:solidFill>
                <a:latin typeface="Algerian"/>
                <a:ea typeface="Calibri"/>
                <a:cs typeface="Calibri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] has a circuit of size</a:t>
            </a:r>
            <a:r>
              <a:rPr lang="en-US" sz="2400" dirty="0">
                <a:solidFill>
                  <a:schemeClr val="tx1"/>
                </a:solidFill>
                <a:latin typeface="Pristina" panose="03060402040406080204" pitchFamily="66" charset="0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Pristina" panose="03060402040406080204" pitchFamily="66" charset="0"/>
                <a:ea typeface="Calibri"/>
                <a:cs typeface="Calibri"/>
              </a:rPr>
              <a:t>s 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and depth 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then its factors can be computed by a circuit of size </a:t>
            </a:r>
            <a:r>
              <a:rPr lang="en-US" sz="2400" dirty="0">
                <a:solidFill>
                  <a:srgbClr val="C00000"/>
                </a:solidFill>
                <a:latin typeface="Fairwater Script"/>
                <a:ea typeface="Calibri"/>
                <a:cs typeface="Calibri"/>
              </a:rPr>
              <a:t>poly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n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s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and depth 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  <a:latin typeface="Fairwater Script"/>
                <a:ea typeface="Calibri"/>
                <a:cs typeface="Calibri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in </a:t>
            </a:r>
            <a:r>
              <a:rPr lang="en-US" sz="2400" dirty="0">
                <a:solidFill>
                  <a:srgbClr val="C00000"/>
                </a:solidFill>
                <a:latin typeface="Algerian"/>
                <a:ea typeface="Calibri"/>
                <a:cs typeface="Calibri"/>
              </a:rPr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6A9B6-6CCC-D4F5-D57B-E4A4634B09C2}"/>
              </a:ext>
            </a:extLst>
          </p:cNvPr>
          <p:cNvSpPr txBox="1"/>
          <p:nvPr/>
        </p:nvSpPr>
        <p:spPr>
          <a:xfrm>
            <a:off x="10438645" y="2242570"/>
            <a:ext cx="20294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Depth: constant</a:t>
            </a:r>
          </a:p>
          <a:p>
            <a:r>
              <a:rPr lang="en-CA" sz="1500" dirty="0"/>
              <a:t>Size: Poly(</a:t>
            </a:r>
            <a:r>
              <a:rPr lang="en-CA" sz="1500" dirty="0" err="1"/>
              <a:t>n,d,s</a:t>
            </a:r>
            <a:r>
              <a:rPr lang="en-CA" dirty="0"/>
              <a:t>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19047FD-9FDF-1431-913D-CC97F6263256}"/>
              </a:ext>
            </a:extLst>
          </p:cNvPr>
          <p:cNvSpPr/>
          <p:nvPr/>
        </p:nvSpPr>
        <p:spPr>
          <a:xfrm>
            <a:off x="9886384" y="2066027"/>
            <a:ext cx="552261" cy="8804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9CE4C-ACFF-8769-D80A-F2B982C540A5}"/>
              </a:ext>
            </a:extLst>
          </p:cNvPr>
          <p:cNvSpPr/>
          <p:nvPr/>
        </p:nvSpPr>
        <p:spPr>
          <a:xfrm>
            <a:off x="8309014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7210A-AA08-F7B8-BF4F-A18BBAAB4D58}"/>
              </a:ext>
            </a:extLst>
          </p:cNvPr>
          <p:cNvSpPr/>
          <p:nvPr/>
        </p:nvSpPr>
        <p:spPr>
          <a:xfrm>
            <a:off x="9709838" y="3156970"/>
            <a:ext cx="72880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D019B-28FD-7F46-0325-28B22CA58AEC}"/>
              </a:ext>
            </a:extLst>
          </p:cNvPr>
          <p:cNvSpPr txBox="1"/>
          <p:nvPr/>
        </p:nvSpPr>
        <p:spPr>
          <a:xfrm>
            <a:off x="9174651" y="3262428"/>
            <a:ext cx="3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10F18-9E46-8402-2927-7AD46AD149AA}"/>
              </a:ext>
            </a:extLst>
          </p:cNvPr>
          <p:cNvSpPr txBox="1"/>
          <p:nvPr/>
        </p:nvSpPr>
        <p:spPr>
          <a:xfrm>
            <a:off x="9361483" y="4570846"/>
            <a:ext cx="14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 - many</a:t>
            </a:r>
          </a:p>
        </p:txBody>
      </p:sp>
    </p:spTree>
    <p:extLst>
      <p:ext uri="{BB962C8B-B14F-4D97-AF65-F5344CB8AC3E}">
        <p14:creationId xmlns:p14="http://schemas.microsoft.com/office/powerpoint/2010/main" val="265986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4E8C-9F70-D181-3EDB-F8281187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8CEB-C9B0-3E22-CAEA-B51D8D893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Hardness implies </a:t>
            </a:r>
            <a:r>
              <a:rPr lang="en-US" dirty="0" err="1"/>
              <a:t>Derandomization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0737D-77A3-DA19-3395-DB7C48E2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836928"/>
            <a:ext cx="6245912" cy="912850"/>
          </a:xfrm>
        </p:spPr>
        <p:txBody>
          <a:bodyPr/>
          <a:lstStyle/>
          <a:p>
            <a:r>
              <a:rPr lang="en-US" dirty="0"/>
              <a:t>Generalization of </a:t>
            </a:r>
            <a:r>
              <a:rPr lang="en-US" dirty="0" err="1"/>
              <a:t>Kabanets</a:t>
            </a:r>
            <a:r>
              <a:rPr lang="en-US" dirty="0"/>
              <a:t>-Impagliazzo</a:t>
            </a:r>
          </a:p>
        </p:txBody>
      </p:sp>
    </p:spTree>
    <p:extLst>
      <p:ext uri="{BB962C8B-B14F-4D97-AF65-F5344CB8AC3E}">
        <p14:creationId xmlns:p14="http://schemas.microsoft.com/office/powerpoint/2010/main" val="273840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06C0-699A-EE70-409D-46EC2E1E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B13ECD-278F-09D0-D7A7-11F14D35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90523668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7692-C03C-B581-2412-954510A1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2E85F3-C44A-1E4A-514C-C46F1338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6399F0-AFDF-0C48-1001-8C7A89096340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12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+mj-lt"/>
                  </a:rPr>
                  <a:t>be a rich enough circuit class,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</a:p>
              <a:p>
                <a:pPr lvl="1">
                  <a:lnSpc>
                    <a:spcPct val="150000"/>
                  </a:lnSpc>
                </a:pPr>
                <a:endParaRPr lang="en-CA" dirty="0"/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6399F0-AFDF-0C48-1001-8C7A8909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1295035"/>
              </a:xfrm>
              <a:prstGeom prst="rect">
                <a:avLst/>
              </a:prstGeo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9485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F0C08-2B23-3CE6-0131-1E837D9F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6B1D34-9FA3-5576-8D4E-56146D07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94C266-1970-F49D-E531-CEF6091119C7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129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+mj-lt"/>
                  </a:rPr>
                  <a:t>be a rich enough circuit class,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efficiently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94C266-1970-F49D-E531-CEF609111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1295035"/>
              </a:xfrm>
              <a:prstGeom prst="rect">
                <a:avLst/>
              </a:prstGeo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67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BE70B-30A1-A946-985A-23A82C89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7C36E7-46A5-D423-CE06-702CD8E8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4A91-182F-DEF5-1A75-17038B2F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can have large number of monomials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5D5E12-3F18-6854-4D38-1EB3AFD880D6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283235" y="2023984"/>
                <a:ext cx="4663440" cy="333283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3210" lvl="1" indent="-283210"/>
                <a:r>
                  <a:rPr lang="en-US" dirty="0"/>
                  <a:t>Not so efficient</a:t>
                </a:r>
              </a:p>
              <a:p>
                <a:pPr marL="283210" lvl="1" indent="-283210"/>
                <a:r>
                  <a:rPr lang="en-US" dirty="0"/>
                  <a:t>Exponentially large polynomials can be represented "</a:t>
                </a:r>
                <a:r>
                  <a:rPr lang="en-US" i="1" dirty="0"/>
                  <a:t>easily</a:t>
                </a:r>
                <a:r>
                  <a:rPr lang="en-US" dirty="0"/>
                  <a:t>"</a:t>
                </a:r>
              </a:p>
              <a:p>
                <a:pPr marL="283210" lvl="1" indent="-283210"/>
                <a:r>
                  <a:rPr lang="en-US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…(1+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3210" lvl="1" indent="-283210"/>
                <a:r>
                  <a:rPr lang="en-US" dirty="0"/>
                  <a:t>Hence algebraic circuits come to the picture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5D5E12-3F18-6854-4D38-1EB3AFD88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283235" y="2023984"/>
                <a:ext cx="4663440" cy="3332832"/>
              </a:xfrm>
              <a:blipFill>
                <a:blip r:embed="rId3"/>
                <a:stretch>
                  <a:fillRect l="-1176" t="-18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327F675-9C5B-24E9-5C7D-97D22BFB8D6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15260" y="3429000"/>
            <a:ext cx="2570480" cy="207264"/>
          </a:xfrm>
          <a:prstGeom prst="rect">
            <a:avLst/>
          </a:prstGeom>
        </p:spPr>
      </p:pic>
      <p:pic>
        <p:nvPicPr>
          <p:cNvPr id="7" name="Picture 6" descr="Crying Meow">
            <a:extLst>
              <a:ext uri="{FF2B5EF4-FFF2-40B4-BE49-F238E27FC236}">
                <a16:creationId xmlns:a16="http://schemas.microsoft.com/office/drawing/2014/main" id="{CED03F26-C1EC-8B29-A4A3-78499A0B9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552" y="904166"/>
            <a:ext cx="1771461" cy="1771461"/>
          </a:xfrm>
          <a:prstGeom prst="rect">
            <a:avLst/>
          </a:prstGeom>
        </p:spPr>
      </p:pic>
      <p:pic>
        <p:nvPicPr>
          <p:cNvPr id="9" name="Picture 8" descr="Cartoon of a cat in a hat opening a door">
            <a:extLst>
              <a:ext uri="{FF2B5EF4-FFF2-40B4-BE49-F238E27FC236}">
                <a16:creationId xmlns:a16="http://schemas.microsoft.com/office/drawing/2014/main" id="{6AD37E7A-6216-C6EC-C6B9-360342F12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35" y="4199510"/>
            <a:ext cx="2867437" cy="21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43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8E89C-63E2-0F43-8B7E-B3B016B9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29228-FAD8-1C98-4938-EE69E506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C29623-5107-A4D2-EED2-64F43F50F0FB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21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+mj-lt"/>
                  </a:rPr>
                  <a:t>be a rich enough circuit class,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efficiently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Preserves the non-</a:t>
                </a:r>
                <a:r>
                  <a:rPr lang="en-CA" dirty="0" err="1"/>
                  <a:t>zeroness</a:t>
                </a:r>
                <a:r>
                  <a:rPr lang="en-CA" dirty="0"/>
                  <a:t>: </a:t>
                </a:r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 ⟺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dirty="0"/>
              </a:p>
              <a:p>
                <a:pPr lvl="1">
                  <a:lnSpc>
                    <a:spcPct val="150000"/>
                  </a:lnSpc>
                </a:pPr>
                <a:endParaRPr lang="en-CA" dirty="0"/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C29623-5107-A4D2-EED2-64F43F50F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2126031"/>
              </a:xfrm>
              <a:prstGeom prst="rect">
                <a:avLst/>
              </a:prstGeo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7732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A988-2445-4B23-FBA5-1FBC7CCC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0E0287-0D13-73F6-7376-C496740B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8D964-D5E4-F513-2EA8-CC9102928F21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295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+mj-lt"/>
                  </a:rPr>
                  <a:t>be a rich enough circuit class,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efficiently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Preserves the non-</a:t>
                </a:r>
                <a:r>
                  <a:rPr lang="en-CA" dirty="0" err="1"/>
                  <a:t>zeroness</a:t>
                </a:r>
                <a:r>
                  <a:rPr lang="en-CA" dirty="0"/>
                  <a:t>: </a:t>
                </a:r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 ⟺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m&lt;n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lvl="1">
                  <a:lnSpc>
                    <a:spcPct val="150000"/>
                  </a:lnSpc>
                </a:pPr>
                <a:endParaRPr lang="en-CA" dirty="0"/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8D964-D5E4-F513-2EA8-CC9102928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2957028"/>
              </a:xfrm>
              <a:prstGeom prst="rect">
                <a:avLst/>
              </a:prstGeo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98218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CDA-9B4A-93C7-8F74-C747DDA7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B39069-F967-3F34-F31E-6A503CD1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/>
              <a:t>Derandomization</a:t>
            </a:r>
            <a:r>
              <a:rPr lang="en-US" dirty="0"/>
              <a:t>: variable reduction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F3C046-0B48-5C3E-CA3A-DCD83A004E38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934075" cy="337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+mj-lt"/>
                  </a:rPr>
                  <a:t>be a rich enough circuit class,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efficiently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Preserves the non-</a:t>
                </a:r>
                <a:r>
                  <a:rPr lang="en-CA" dirty="0" err="1"/>
                  <a:t>zeroness</a:t>
                </a:r>
                <a:r>
                  <a:rPr lang="en-CA" dirty="0"/>
                  <a:t>: </a:t>
                </a:r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 ⟺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m&lt;n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Brute force over </a:t>
                </a:r>
                <a:r>
                  <a:rPr lang="en-CA" dirty="0">
                    <a:solidFill>
                      <a:srgbClr val="FF0000"/>
                    </a:solidFill>
                  </a:rPr>
                  <a:t>Q</a:t>
                </a:r>
              </a:p>
              <a:p>
                <a:pPr lvl="1">
                  <a:lnSpc>
                    <a:spcPct val="150000"/>
                  </a:lnSpc>
                </a:pPr>
                <a:endParaRPr lang="en-CA" dirty="0"/>
              </a:p>
              <a:p>
                <a:pPr>
                  <a:lnSpc>
                    <a:spcPct val="150000"/>
                  </a:lnSpc>
                </a:pPr>
                <a:r>
                  <a:rPr lang="en-CA" dirty="0"/>
                  <a:t> </a:t>
                </a:r>
                <a:endParaRPr lang="en-CA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7C80D5-1A2E-39AD-9808-F036A1C3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934075" cy="3372526"/>
              </a:xfrm>
              <a:prstGeom prst="rect">
                <a:avLst/>
              </a:prstGeom>
              <a:blipFill>
                <a:blip r:embed="rId3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971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DF510-7DD4-1B6D-0C0C-FEBE06CD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F20596-1E9E-77AA-9C39-671E1B44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54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3AEB-5C72-5E23-A3DD-4A237BF2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017C95-4D36-1F00-EE59-6D67FD7A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90997-1DDE-996B-0662-26DD4A3A2D30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876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90997-1DDE-996B-0662-26DD4A3A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876458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78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7148-24A6-7B8D-C19A-1E8B85E7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5AF89-1317-0D0A-D775-5E739B42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4F09A0-B972-3D62-F418-683A0F56D713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129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Let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US" dirty="0">
                    <a:latin typeface="+mj-lt"/>
                  </a:rPr>
                  <a:t> be a hard polynomial for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r>
                  <a:rPr lang="en-US" i="1" dirty="0">
                    <a:latin typeface="+mj-lt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4F09A0-B972-3D62-F418-683A0F56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1291957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3816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43E5-EFB3-A2E1-6A4F-0B2A7C11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56AF2-A78E-49F4-17CC-2F989FC0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3724D0-FCCF-7157-F47D-F5BBFFE82624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170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Let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US" dirty="0">
                    <a:latin typeface="+mj-lt"/>
                  </a:rPr>
                  <a:t> be a hard polynomial for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r>
                  <a:rPr lang="en-US" i="1" dirty="0">
                    <a:latin typeface="+mj-lt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Claim</a:t>
                </a:r>
                <a:r>
                  <a:rPr lang="en-US" i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3724D0-FCCF-7157-F47D-F5BBFFE82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1707455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BD159-C0FC-E9BA-A747-DA56FB9B9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66E03-AFA4-FEE5-426A-FFF3D053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DFCE9-0F4D-5A4F-39BC-454F9B10548B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2122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Let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US" dirty="0">
                    <a:latin typeface="+mj-lt"/>
                  </a:rPr>
                  <a:t> be a hard polynomial for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r>
                  <a:rPr lang="en-US" i="1" dirty="0">
                    <a:latin typeface="+mj-lt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Claim</a:t>
                </a:r>
                <a:r>
                  <a:rPr lang="en-US" i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i="1" dirty="0">
                  <a:latin typeface="+mj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Suppose not, then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is a root of </a:t>
                </a:r>
                <a:r>
                  <a:rPr lang="en-CA" dirty="0">
                    <a:solidFill>
                      <a:schemeClr val="accent1"/>
                    </a:solidFill>
                  </a:rPr>
                  <a:t>P</a:t>
                </a: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DFCE9-0F4D-5A4F-39BC-454F9B10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2122953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1178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A60CE-0663-4DF8-0A31-CFD605F3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D6C78-FFBA-F670-C5AA-4E90C939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5BB1D-EEDF-2A7E-A9C6-76B629475DDB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2953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Let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US" dirty="0">
                    <a:latin typeface="+mj-lt"/>
                  </a:rPr>
                  <a:t> be a hard polynomial for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r>
                  <a:rPr lang="en-US" i="1" dirty="0">
                    <a:latin typeface="+mj-lt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Claim</a:t>
                </a:r>
                <a:r>
                  <a:rPr lang="en-US" i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i="1" dirty="0">
                  <a:latin typeface="+mj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Suppose not, then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is a root of </a:t>
                </a:r>
                <a:r>
                  <a:rPr lang="en-CA" dirty="0">
                    <a:solidFill>
                      <a:schemeClr val="accent1"/>
                    </a:solidFill>
                  </a:rPr>
                  <a:t>P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f lies in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i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C5BB1D-EEDF-2A7E-A9C6-76B62947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2953950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136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C7E9-E019-382E-71B5-8DC45BC5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F23518-8336-EFE4-8F5E-902AAC6A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658CA-E739-4899-4FAC-F9D0A0DCB9C0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5745508" cy="3369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 C </a:t>
                </a:r>
                <a:r>
                  <a:rPr lang="en-US" dirty="0">
                    <a:latin typeface="+mj-lt"/>
                  </a:rPr>
                  <a:t>, non-zero</a:t>
                </a:r>
                <a:endParaRPr lang="en-US" dirty="0">
                  <a:solidFill>
                    <a:schemeClr val="accent1"/>
                  </a:solidFill>
                  <a:latin typeface="Fairwater Scrip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Let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US" dirty="0">
                    <a:latin typeface="+mj-lt"/>
                  </a:rPr>
                  <a:t> be a hard polynomial for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r>
                  <a:rPr lang="en-US" i="1" dirty="0">
                    <a:latin typeface="+mj-lt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Claim</a:t>
                </a:r>
                <a:r>
                  <a:rPr lang="en-US" i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CA" i="1" dirty="0">
                  <a:latin typeface="+mj-lt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Suppose not, then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is a root of </a:t>
                </a:r>
                <a:r>
                  <a:rPr lang="en-CA" dirty="0">
                    <a:solidFill>
                      <a:schemeClr val="accent1"/>
                    </a:solidFill>
                  </a:rPr>
                  <a:t>P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f lies in </a:t>
                </a:r>
                <a:r>
                  <a:rPr lang="en-US" dirty="0">
                    <a:solidFill>
                      <a:schemeClr val="accent1"/>
                    </a:solidFill>
                    <a:latin typeface="Fairwater Script"/>
                  </a:rPr>
                  <a:t>C</a:t>
                </a:r>
                <a:endParaRPr lang="en-CA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i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We can design variable reduction map using this idea</a:t>
                </a:r>
              </a:p>
              <a:p>
                <a:pPr>
                  <a:lnSpc>
                    <a:spcPct val="15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B5678-3602-9BCE-B4EB-134F3996B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5745508" cy="3369449"/>
              </a:xfrm>
              <a:prstGeom prst="rect">
                <a:avLst/>
              </a:prstGeom>
              <a:blipFill>
                <a:blip r:embed="rId3"/>
                <a:stretch>
                  <a:fillRect l="-636" r="-8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2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8731-BF4F-F934-E575-0D1F734A7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8428E7-0D99-D624-187B-68DF78850CA6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D92F0F-DA1D-5D60-6BBB-F2DA24CE5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28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BD68-3B93-741A-2647-4230E5D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0B614-8B5A-54F8-7C0A-36CAA2E7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BDE41-38B2-524E-2D42-A8F2EC45C373}"/>
                  </a:ext>
                </a:extLst>
              </p:cNvPr>
              <p:cNvSpPr txBox="1"/>
              <p:nvPr/>
            </p:nvSpPr>
            <p:spPr>
              <a:xfrm>
                <a:off x="1307141" y="2024099"/>
                <a:ext cx="7692003" cy="222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[LST 21] : super polynomial </a:t>
                </a:r>
                <a:r>
                  <a:rPr lang="en-CA" dirty="0" err="1">
                    <a:latin typeface="+mj-lt"/>
                  </a:rPr>
                  <a:t>lowerbound</a:t>
                </a:r>
                <a:r>
                  <a:rPr lang="en-CA" dirty="0">
                    <a:latin typeface="+mj-lt"/>
                  </a:rPr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Leads to </a:t>
                </a:r>
                <a:r>
                  <a:rPr lang="en-CA" dirty="0" err="1">
                    <a:latin typeface="+mj-lt"/>
                  </a:rPr>
                  <a:t>subexponential</a:t>
                </a:r>
                <a:r>
                  <a:rPr lang="en-CA" dirty="0">
                    <a:latin typeface="+mj-lt"/>
                  </a:rPr>
                  <a:t> PIT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Leads to </a:t>
                </a:r>
                <a:r>
                  <a:rPr lang="en-CA" dirty="0" err="1">
                    <a:latin typeface="+mj-lt"/>
                  </a:rPr>
                  <a:t>subexponential</a:t>
                </a:r>
                <a:r>
                  <a:rPr lang="en-CA" dirty="0">
                    <a:latin typeface="+mj-lt"/>
                  </a:rPr>
                  <a:t> factorization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BDE41-38B2-524E-2D42-A8F2EC45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41" y="2024099"/>
                <a:ext cx="7692003" cy="2226828"/>
              </a:xfrm>
              <a:prstGeom prst="rect">
                <a:avLst/>
              </a:prstGeom>
              <a:blipFill>
                <a:blip r:embed="rId3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044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1BD7-A9CE-D685-C5D0-C802D50BF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DC434A-9857-CB36-F3E2-061CA369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Hardness to </a:t>
            </a:r>
            <a:r>
              <a:rPr lang="en-US" dirty="0" err="1"/>
              <a:t>derandomization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B99D0-E89F-F5B0-D866-62340509A6F8}"/>
                  </a:ext>
                </a:extLst>
              </p:cNvPr>
              <p:cNvSpPr txBox="1"/>
              <p:nvPr/>
            </p:nvSpPr>
            <p:spPr>
              <a:xfrm>
                <a:off x="1307141" y="2024099"/>
                <a:ext cx="7692003" cy="222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[LST 21] : super polynomial </a:t>
                </a:r>
                <a:r>
                  <a:rPr lang="en-CA" dirty="0" err="1">
                    <a:latin typeface="+mj-lt"/>
                  </a:rPr>
                  <a:t>lowerbound</a:t>
                </a:r>
                <a:r>
                  <a:rPr lang="en-CA" dirty="0">
                    <a:latin typeface="+mj-lt"/>
                  </a:rPr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Leads to </a:t>
                </a:r>
                <a:r>
                  <a:rPr lang="en-CA" dirty="0" err="1">
                    <a:latin typeface="+mj-lt"/>
                  </a:rPr>
                  <a:t>subexponential</a:t>
                </a:r>
                <a:r>
                  <a:rPr lang="en-CA" dirty="0">
                    <a:latin typeface="+mj-lt"/>
                  </a:rPr>
                  <a:t> PIT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 (shown by [LST21]+[CKS19])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Leads to </a:t>
                </a:r>
                <a:r>
                  <a:rPr lang="en-CA" dirty="0" err="1">
                    <a:latin typeface="+mj-lt"/>
                  </a:rPr>
                  <a:t>subexponential</a:t>
                </a:r>
                <a:r>
                  <a:rPr lang="en-CA" dirty="0">
                    <a:latin typeface="+mj-lt"/>
                  </a:rPr>
                  <a:t> factorization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VAC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 (shown by [BKRSS 25])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FBDE41-38B2-524E-2D42-A8F2EC45C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41" y="2024099"/>
                <a:ext cx="7692003" cy="2226828"/>
              </a:xfrm>
              <a:prstGeom prst="rect">
                <a:avLst/>
              </a:prstGeom>
              <a:blipFill>
                <a:blip r:embed="rId3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3900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34761-6736-BD4F-8F75-A4C4557E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4AAE-94E5-D1BB-88B6-0EE03B27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68790-212E-00AF-A645-108C2C93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836928"/>
            <a:ext cx="6245912" cy="912850"/>
          </a:xfrm>
        </p:spPr>
        <p:txBody>
          <a:bodyPr/>
          <a:lstStyle/>
          <a:p>
            <a:r>
              <a:rPr lang="en-US" dirty="0"/>
              <a:t>Analyzing of Blaser-Jindal in Furstenberg style</a:t>
            </a:r>
          </a:p>
        </p:txBody>
      </p:sp>
    </p:spTree>
    <p:extLst>
      <p:ext uri="{BB962C8B-B14F-4D97-AF65-F5344CB8AC3E}">
        <p14:creationId xmlns:p14="http://schemas.microsoft.com/office/powerpoint/2010/main" val="1799120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04DD-03AB-3785-5371-AD82CE74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53E6D2-AB90-E0DB-EE78-1C53BFA2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</p:spTree>
    <p:extLst>
      <p:ext uri="{BB962C8B-B14F-4D97-AF65-F5344CB8AC3E}">
        <p14:creationId xmlns:p14="http://schemas.microsoft.com/office/powerpoint/2010/main" val="31935792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2C25C-12A1-244F-9514-F8904929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02865A-1222-6071-22B2-45FF85F4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87E24A-6251-7508-3D16-5692187128A7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92DD7-CFCA-3346-098E-D6B13587C461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464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9F67-856B-CA76-D7E3-1920B2B8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4BDB8C-9E81-C0DC-7C82-AEFA0372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9B26EF-EEB6-5FAD-527E-E8AA31922C8F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5EB860-2FA3-F535-B44E-A7F59528D388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DC56E-EDBB-612E-0449-F8F45E7E1164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125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DC56E-EDBB-612E-0449-F8F45E7E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1255215"/>
              </a:xfrm>
              <a:prstGeom prst="rect">
                <a:avLst/>
              </a:prstGeom>
              <a:blipFill>
                <a:blip r:embed="rId4"/>
                <a:stretch>
                  <a:fillRect l="-2836" t="-38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2629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4DC6-0098-23B6-6D55-4A428772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949508-C546-C1B5-01E2-81074607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E03630-73DC-6BD4-05C9-C93F2844581D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45E038-557B-4E8C-B43E-FCBBB0F87D73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35747-D805-9F6D-2F23-029BAFA23106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167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35747-D805-9F6D-2F23-029BAFA2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1671227"/>
              </a:xfrm>
              <a:prstGeom prst="rect">
                <a:avLst/>
              </a:prstGeom>
              <a:blipFill>
                <a:blip r:embed="rId4"/>
                <a:stretch>
                  <a:fillRect l="-2836" t="-2920" b="-58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82920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D6180-4C65-A1AF-8BC6-D01CE7ED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1FF53-9BB7-C44F-4CA9-145A6EB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52E61C-060D-067C-E1B9-D40FFA879C59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FDD8D9-80ED-7A38-01DC-9BC80182D322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B5DB8-01D6-9A11-46AA-DCC9E62BD699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1643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6B5DB8-01D6-9A11-46AA-DCC9E62B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1643014"/>
              </a:xfrm>
              <a:prstGeom prst="rect">
                <a:avLst/>
              </a:prstGeom>
              <a:blipFill>
                <a:blip r:embed="rId4"/>
                <a:stretch>
                  <a:fillRect l="-2836" t="-2974" b="-330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1891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45A0-DEA6-6EC0-9E81-A0D99B93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FF1DCD-2D6C-4F41-7F4C-FD8ED461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014E4-F8E6-5947-120E-972CB4AAF866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E1E18-EEDD-5D7B-1FB7-B6B9B379069A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9F400C-4393-960D-2FE9-432F876F6C2B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], |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|=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05C24-D6E5-E2E0-360B-2D08E099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blipFill>
                <a:blip r:embed="rId4"/>
                <a:stretch>
                  <a:fillRect l="-2836" t="-2260" r="-8318" b="-31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A3322B0-E463-9E81-94B8-74BCD66F9C4B}"/>
              </a:ext>
            </a:extLst>
          </p:cNvPr>
          <p:cNvSpPr txBox="1"/>
          <p:nvPr/>
        </p:nvSpPr>
        <p:spPr>
          <a:xfrm>
            <a:off x="8658225" y="4105275"/>
            <a:ext cx="334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Deg k Elementary symmetric polynomial</a:t>
            </a:r>
          </a:p>
        </p:txBody>
      </p:sp>
    </p:spTree>
    <p:extLst>
      <p:ext uri="{BB962C8B-B14F-4D97-AF65-F5344CB8AC3E}">
        <p14:creationId xmlns:p14="http://schemas.microsoft.com/office/powerpoint/2010/main" val="29220852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3FF09-1BE1-829D-DB0F-B6524EF1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3B61E1-87F6-4921-EC38-A3A06C5C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01068-BF1E-51B7-BF3A-84DE5C9FD897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8B727-A7BE-B413-96A3-4C9B2A13B5B6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A7264-C967-0C0C-38FC-CC4E5265F769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], |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|=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05C24-D6E5-E2E0-360B-2D08E099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blipFill>
                <a:blip r:embed="rId4"/>
                <a:stretch>
                  <a:fillRect l="-2836" t="-2260" r="-8318" b="-31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27ED32-5768-C481-EE18-B0151BAF68A9}"/>
              </a:ext>
            </a:extLst>
          </p:cNvPr>
          <p:cNvSpPr txBox="1"/>
          <p:nvPr/>
        </p:nvSpPr>
        <p:spPr>
          <a:xfrm>
            <a:off x="8658225" y="4105275"/>
            <a:ext cx="334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Deg k Elementary symmetric polynomial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26AE379D-DF37-9A02-5356-3B0E98349BB8}"/>
              </a:ext>
            </a:extLst>
          </p:cNvPr>
          <p:cNvSpPr/>
          <p:nvPr/>
        </p:nvSpPr>
        <p:spPr>
          <a:xfrm>
            <a:off x="1265382" y="3122291"/>
            <a:ext cx="5357091" cy="253411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2FB8B8-06A6-8A1F-3904-F4DBF80B4A89}"/>
                  </a:ext>
                </a:extLst>
              </p:cNvPr>
              <p:cNvSpPr txBox="1"/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,</a:t>
                </a:r>
                <a:r>
                  <a:rPr lang="en-CA" dirty="0"/>
                  <a:t> then there is a unique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i="1" dirty="0"/>
              </a:p>
              <a:p>
                <a:pPr>
                  <a:lnSpc>
                    <a:spcPct val="150000"/>
                  </a:lnSpc>
                </a:pPr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AB058-C6E7-C524-23B8-0AEC94A4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blipFill>
                <a:blip r:embed="rId5"/>
                <a:stretch>
                  <a:fillRect l="-1161" r="-1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A40963-0EBA-5971-A50F-AE506699309E}"/>
              </a:ext>
            </a:extLst>
          </p:cNvPr>
          <p:cNvSpPr txBox="1"/>
          <p:nvPr/>
        </p:nvSpPr>
        <p:spPr>
          <a:xfrm>
            <a:off x="1638216" y="3551277"/>
            <a:ext cx="279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Fundamental Theorem: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4014584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6BC9DE8-A5CC-4BE1-0DE5-CB15D01A791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</p:spPr>
            <p:txBody>
              <a:bodyPr/>
              <a:lstStyle/>
              <a:p>
                <a:pPr marL="457200" indent="-457200">
                  <a:buChar char="•"/>
                </a:pPr>
                <a:r>
                  <a:rPr lang="en-US" sz="2000" dirty="0"/>
                  <a:t>Directed acyclic graph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leaf: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Internal node: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×</a:t>
                </a:r>
                <a:r>
                  <a:rPr lang="en-US" sz="2000" dirty="0"/>
                  <a:t> or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Computes polynomials in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6BC9DE8-A5CC-4BE1-0DE5-CB15D01A7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  <a:blipFill>
                <a:blip r:embed="rId3"/>
                <a:stretch>
                  <a:fillRect l="-1071" t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62C0535-C0F8-0EF3-AE31-0B0FF4FD2398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B2A1B-A942-5610-8BB0-1E12DC52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24F298-2040-B96B-A998-8202A11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12D121-D06C-3EC6-6301-187191EF3BDF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6E9589-CCBA-6D18-A71D-2AF673699CF3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00F1AD-2B46-97F9-A691-FF0F643E1E78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], |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|=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05C24-D6E5-E2E0-360B-2D08E099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blipFill>
                <a:blip r:embed="rId4"/>
                <a:stretch>
                  <a:fillRect l="-2836" t="-2260" r="-8318" b="-31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07EC63-2D3B-6968-560D-FC15DDFCD8BA}"/>
              </a:ext>
            </a:extLst>
          </p:cNvPr>
          <p:cNvSpPr txBox="1"/>
          <p:nvPr/>
        </p:nvSpPr>
        <p:spPr>
          <a:xfrm>
            <a:off x="8658225" y="4105275"/>
            <a:ext cx="334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Deg k Elementary symmetric polynomial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72E59FA2-0804-A9A4-E81C-D3A8CD624CFD}"/>
              </a:ext>
            </a:extLst>
          </p:cNvPr>
          <p:cNvSpPr/>
          <p:nvPr/>
        </p:nvSpPr>
        <p:spPr>
          <a:xfrm>
            <a:off x="1265382" y="3122291"/>
            <a:ext cx="5357091" cy="253411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58A393-2E3F-2509-5978-B189CE68A7DC}"/>
                  </a:ext>
                </a:extLst>
              </p:cNvPr>
              <p:cNvSpPr txBox="1"/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,</a:t>
                </a:r>
                <a:r>
                  <a:rPr lang="en-CA" dirty="0"/>
                  <a:t> then there is a unique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i="1" dirty="0"/>
              </a:p>
              <a:p>
                <a:pPr>
                  <a:lnSpc>
                    <a:spcPct val="150000"/>
                  </a:lnSpc>
                </a:pPr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AB058-C6E7-C524-23B8-0AEC94A4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blipFill>
                <a:blip r:embed="rId5"/>
                <a:stretch>
                  <a:fillRect l="-1161" r="-1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F1177A-EF90-CEC4-60AA-D78989E13AC8}"/>
              </a:ext>
            </a:extLst>
          </p:cNvPr>
          <p:cNvSpPr txBox="1"/>
          <p:nvPr/>
        </p:nvSpPr>
        <p:spPr>
          <a:xfrm>
            <a:off x="1638216" y="3551277"/>
            <a:ext cx="279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Fundamental Theorem:</a:t>
            </a:r>
          </a:p>
          <a:p>
            <a:endParaRPr lang="en-CA" sz="2000" dirty="0"/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BE7785EF-5D14-BF7D-CB09-3375B9BE1EAF}"/>
              </a:ext>
            </a:extLst>
          </p:cNvPr>
          <p:cNvSpPr/>
          <p:nvPr/>
        </p:nvSpPr>
        <p:spPr>
          <a:xfrm>
            <a:off x="5811782" y="3313569"/>
            <a:ext cx="5357091" cy="3407906"/>
          </a:xfrm>
          <a:prstGeom prst="irregularSeal2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0B64A-524F-1E5A-CF0E-69249344CCE5}"/>
              </a:ext>
            </a:extLst>
          </p:cNvPr>
          <p:cNvSpPr txBox="1"/>
          <p:nvPr/>
        </p:nvSpPr>
        <p:spPr>
          <a:xfrm>
            <a:off x="7188046" y="4426787"/>
            <a:ext cx="322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Blaser-Jindal: </a:t>
            </a:r>
            <a:r>
              <a:rPr lang="en-CA" dirty="0"/>
              <a:t>If P is in VP, then so is Q</a:t>
            </a:r>
          </a:p>
        </p:txBody>
      </p:sp>
    </p:spTree>
    <p:extLst>
      <p:ext uri="{BB962C8B-B14F-4D97-AF65-F5344CB8AC3E}">
        <p14:creationId xmlns:p14="http://schemas.microsoft.com/office/powerpoint/2010/main" val="16701227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7D76-5431-393F-3D44-32B52302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61B9A4-CF10-2343-9CFE-8591A10D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Symmetric Polynomials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AA307F-FDB7-D8BD-25E3-1F69D3F95893}"/>
              </a:ext>
            </a:extLst>
          </p:cNvPr>
          <p:cNvSpPr/>
          <p:nvPr/>
        </p:nvSpPr>
        <p:spPr>
          <a:xfrm>
            <a:off x="1353748" y="1935519"/>
            <a:ext cx="5911913" cy="1041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9D6DF-423E-7F2F-7E74-BB1760E725F3}"/>
                  </a:ext>
                </a:extLst>
              </p:cNvPr>
              <p:cNvSpPr txBox="1"/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</a:t>
                </a:r>
              </a:p>
              <a:p>
                <a:r>
                  <a:rPr lang="en-CA" dirty="0"/>
                  <a:t>    if you </a:t>
                </a:r>
                <a:r>
                  <a:rPr lang="en-CA" dirty="0">
                    <a:solidFill>
                      <a:schemeClr val="accent1"/>
                    </a:solidFill>
                  </a:rPr>
                  <a:t>permute</a:t>
                </a:r>
                <a:r>
                  <a:rPr lang="en-CA" dirty="0"/>
                  <a:t> the variables and it does not change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8CB62D-6C24-ABBF-E2BF-75BF043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2053338"/>
                <a:ext cx="5676523" cy="923330"/>
              </a:xfrm>
              <a:prstGeom prst="rect">
                <a:avLst/>
              </a:prstGeom>
              <a:blipFill>
                <a:blip r:embed="rId3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D6C3A-8643-1B3F-11D4-57585A26533B}"/>
                  </a:ext>
                </a:extLst>
              </p:cNvPr>
              <p:cNvSpPr txBox="1"/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dirty="0"/>
                  <a:t>Examples: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CA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CA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CA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CA" sz="1600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CA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⊆[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], |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|=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05C24-D6E5-E2E0-360B-2D08E099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28" y="1789897"/>
                <a:ext cx="3223439" cy="2159053"/>
              </a:xfrm>
              <a:prstGeom prst="rect">
                <a:avLst/>
              </a:prstGeom>
              <a:blipFill>
                <a:blip r:embed="rId4"/>
                <a:stretch>
                  <a:fillRect l="-2836" t="-2260" r="-8318" b="-31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FFE32B-0A51-BF72-7E3D-935D8F17CF1B}"/>
              </a:ext>
            </a:extLst>
          </p:cNvPr>
          <p:cNvSpPr txBox="1"/>
          <p:nvPr/>
        </p:nvSpPr>
        <p:spPr>
          <a:xfrm>
            <a:off x="8658225" y="4105275"/>
            <a:ext cx="3341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Deg k Elementary symmetric polynomial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7FC53D24-04E8-5903-33EA-5899E01BB940}"/>
              </a:ext>
            </a:extLst>
          </p:cNvPr>
          <p:cNvSpPr/>
          <p:nvPr/>
        </p:nvSpPr>
        <p:spPr>
          <a:xfrm>
            <a:off x="1265382" y="3122291"/>
            <a:ext cx="5357091" cy="2534114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4FDB4-EBCA-968A-EA22-D47D7978618C}"/>
                  </a:ext>
                </a:extLst>
              </p:cNvPr>
              <p:cNvSpPr txBox="1"/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is a </a:t>
                </a:r>
                <a:r>
                  <a:rPr lang="en-CA" i="1" dirty="0"/>
                  <a:t>symmetric polynomial ,</a:t>
                </a:r>
                <a:r>
                  <a:rPr lang="en-CA" dirty="0"/>
                  <a:t> then there is a unique polynomial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s.t.</a:t>
                </a:r>
                <a:endParaRPr lang="en-CA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i="1" dirty="0"/>
              </a:p>
              <a:p>
                <a:pPr>
                  <a:lnSpc>
                    <a:spcPct val="150000"/>
                  </a:lnSpc>
                </a:pPr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AB058-C6E7-C524-23B8-0AEC94A4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6" y="3948950"/>
                <a:ext cx="4726370" cy="1707455"/>
              </a:xfrm>
              <a:prstGeom prst="rect">
                <a:avLst/>
              </a:prstGeom>
              <a:blipFill>
                <a:blip r:embed="rId5"/>
                <a:stretch>
                  <a:fillRect l="-1161" r="-1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D578F77-765F-04F5-7651-0A4550DF290A}"/>
              </a:ext>
            </a:extLst>
          </p:cNvPr>
          <p:cNvSpPr txBox="1"/>
          <p:nvPr/>
        </p:nvSpPr>
        <p:spPr>
          <a:xfrm>
            <a:off x="1638216" y="3551277"/>
            <a:ext cx="279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Fundamental Theorem:</a:t>
            </a:r>
          </a:p>
          <a:p>
            <a:endParaRPr lang="en-CA" sz="2000" dirty="0"/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88E6FF5F-1D7C-FEFE-73F5-4A86C4E9B4FE}"/>
              </a:ext>
            </a:extLst>
          </p:cNvPr>
          <p:cNvSpPr/>
          <p:nvPr/>
        </p:nvSpPr>
        <p:spPr>
          <a:xfrm>
            <a:off x="5811782" y="3313569"/>
            <a:ext cx="5357091" cy="3407906"/>
          </a:xfrm>
          <a:prstGeom prst="irregularSeal2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C16B79-0C8E-0692-92CB-BC31B6220A5D}"/>
                  </a:ext>
                </a:extLst>
              </p:cNvPr>
              <p:cNvSpPr txBox="1"/>
              <p:nvPr/>
            </p:nvSpPr>
            <p:spPr>
              <a:xfrm>
                <a:off x="7188046" y="4426787"/>
                <a:ext cx="32234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Blaser-Jindal: </a:t>
                </a:r>
                <a:r>
                  <a:rPr lang="en-CA" dirty="0"/>
                  <a:t>If P is in VP, then so is Q</a:t>
                </a:r>
              </a:p>
              <a:p>
                <a:endParaRPr lang="en-CA" b="1" dirty="0"/>
              </a:p>
              <a:p>
                <a:r>
                  <a:rPr lang="en-CA" b="1" dirty="0"/>
                  <a:t>Our result:</a:t>
                </a:r>
                <a:r>
                  <a:rPr lang="en-CA" dirty="0"/>
                  <a:t> True for  </a:t>
                </a:r>
              </a:p>
              <a:p>
                <a:r>
                  <a:rPr lang="en-CA" dirty="0"/>
                  <a:t>VF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𝑉𝐴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D3D2F-0D88-C6D8-931D-C3325CA4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46" y="4426787"/>
                <a:ext cx="3223439" cy="1477328"/>
              </a:xfrm>
              <a:prstGeom prst="rect">
                <a:avLst/>
              </a:prstGeom>
              <a:blipFill>
                <a:blip r:embed="rId6"/>
                <a:stretch>
                  <a:fillRect l="-1512" t="-2058" b="-53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5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80FC-3BBB-BEC2-A335-15B7EF4FE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41462C-0168-3169-B3C2-8ECA47E0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60731335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C2563-EF2A-3DDF-6841-1D193FE20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82025-4B00-E815-9E3E-EDD8FA31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255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2555251"/>
              </a:xfrm>
              <a:prstGeom prst="rect">
                <a:avLst/>
              </a:prstGeom>
              <a:blipFill>
                <a:blip r:embed="rId3"/>
                <a:stretch>
                  <a:fillRect l="-82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1130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255C-A5EE-4BD8-C8A7-12D1EF95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B3DCF3-CACA-C09E-9B2A-4D31A72C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10D274-E811-4FA9-8572-0D971C05D2DF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315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)=∏(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+mj-lt"/>
                </a:endParaRP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10D274-E811-4FA9-8572-0D971C05D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3153877"/>
              </a:xfrm>
              <a:prstGeom prst="rect">
                <a:avLst/>
              </a:prstGeom>
              <a:blipFill>
                <a:blip r:embed="rId3"/>
                <a:stretch>
                  <a:fillRect l="-82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813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DDBC-13EB-DB3C-B6BC-BFF90BD29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F43873-023C-4DCF-AD83-8B6DE47C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8CB1C-DFCA-5E32-0877-6497C00E00C6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)=∏(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>
                    <a:latin typeface="+mj-lt"/>
                  </a:rPr>
                  <a:t>Goal:</a:t>
                </a:r>
                <a:r>
                  <a:rPr lang="en-CA" dirty="0">
                    <a:latin typeface="+mj-lt"/>
                  </a:rPr>
                  <a:t> Given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 </a:t>
                </a:r>
                <a:r>
                  <a:rPr lang="en-CA" dirty="0">
                    <a:latin typeface="+mj-lt"/>
                  </a:rPr>
                  <a:t>as monomials, compute the resultant (in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blipFill>
                <a:blip r:embed="rId3"/>
                <a:stretch>
                  <a:fillRect l="-822" r="-1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292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1CC3-4A64-EF5C-7BB3-77FBEBF59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637C40-0A54-B583-FB82-8B62A870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49B8D1-9DBC-506C-EB54-9BAA87BECEBA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)=∏(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>
                    <a:latin typeface="+mj-lt"/>
                  </a:rPr>
                  <a:t>Goal:</a:t>
                </a:r>
                <a:r>
                  <a:rPr lang="en-CA" dirty="0">
                    <a:latin typeface="+mj-lt"/>
                  </a:rPr>
                  <a:t> Given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 </a:t>
                </a:r>
                <a:r>
                  <a:rPr lang="en-CA" dirty="0">
                    <a:latin typeface="+mj-lt"/>
                  </a:rPr>
                  <a:t>as monomials, compute the resultant (in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blipFill>
                <a:blip r:embed="rId3"/>
                <a:stretch>
                  <a:fillRect l="-822" r="-1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466E94-AC61-74DF-0372-F16866AF50CC}"/>
                  </a:ext>
                </a:extLst>
              </p:cNvPr>
              <p:cNvSpPr txBox="1"/>
              <p:nvPr/>
            </p:nvSpPr>
            <p:spPr>
              <a:xfrm>
                <a:off x="6799152" y="2015046"/>
                <a:ext cx="3892991" cy="67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Note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bi symmetric 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466E94-AC61-74DF-0372-F16866A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52" y="2015046"/>
                <a:ext cx="3892991" cy="672043"/>
              </a:xfrm>
              <a:prstGeom prst="rect">
                <a:avLst/>
              </a:prstGeom>
              <a:blipFill>
                <a:blip r:embed="rId4"/>
                <a:stretch>
                  <a:fillRect l="-939" t="-5455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406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F998-5F41-A787-AA84-06E991DB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6079D7-2F94-CED2-664F-0C529444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1F4346-E11C-0417-6D56-DA612B5916E2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)=∏(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>
                    <a:latin typeface="+mj-lt"/>
                  </a:rPr>
                  <a:t>Goal:</a:t>
                </a:r>
                <a:r>
                  <a:rPr lang="en-CA" dirty="0">
                    <a:latin typeface="+mj-lt"/>
                  </a:rPr>
                  <a:t> Given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 </a:t>
                </a:r>
                <a:r>
                  <a:rPr lang="en-CA" dirty="0">
                    <a:latin typeface="+mj-lt"/>
                  </a:rPr>
                  <a:t>as monomials, compute the resultant (in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blipFill>
                <a:blip r:embed="rId3"/>
                <a:stretch>
                  <a:fillRect l="-822" r="-1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C7CDB2-556D-5DF5-7C05-B58656633854}"/>
                  </a:ext>
                </a:extLst>
              </p:cNvPr>
              <p:cNvSpPr txBox="1"/>
              <p:nvPr/>
            </p:nvSpPr>
            <p:spPr>
              <a:xfrm>
                <a:off x="6799152" y="2015046"/>
                <a:ext cx="3892991" cy="149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Note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bi symmetric 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 Note </a:t>
                </a:r>
                <a:r>
                  <a:rPr lang="en-CA" dirty="0" err="1"/>
                  <a:t>Esym</a:t>
                </a:r>
                <a:r>
                  <a:rPr lang="en-CA" dirty="0"/>
                  <a:t> 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 are the coefficients in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C7CDB2-556D-5DF5-7C05-B5865663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52" y="2015046"/>
                <a:ext cx="3892991" cy="1494768"/>
              </a:xfrm>
              <a:prstGeom prst="rect">
                <a:avLst/>
              </a:prstGeom>
              <a:blipFill>
                <a:blip r:embed="rId4"/>
                <a:stretch>
                  <a:fillRect l="-939" t="-2449" b="-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82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0AD6-8D6B-DCC9-2272-BF041CC0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346D67-8304-E2FD-C11C-B73E8CAE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Resultant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8ABF2-25A1-A5C2-81D0-97AEC3A912FE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are the roots of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respectively </a:t>
                </a:r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Define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)=∏(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>
                    <a:latin typeface="+mj-lt"/>
                  </a:rPr>
                  <a:t>Goal:</a:t>
                </a:r>
                <a:r>
                  <a:rPr lang="en-CA" dirty="0">
                    <a:latin typeface="+mj-lt"/>
                  </a:rPr>
                  <a:t> Given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 </a:t>
                </a:r>
                <a:r>
                  <a:rPr lang="en-CA" dirty="0">
                    <a:latin typeface="+mj-lt"/>
                  </a:rPr>
                  <a:t>as monomials, compute the resultant (in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>
                    <a:latin typeface="+mj-lt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B049B-53CE-71EB-2483-F50B5A626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4261872"/>
              </a:xfrm>
              <a:prstGeom prst="rect">
                <a:avLst/>
              </a:prstGeom>
              <a:blipFill>
                <a:blip r:embed="rId3"/>
                <a:stretch>
                  <a:fillRect l="-822" r="-1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84B9B4-DD43-902E-4D54-7AC10A8828FA}"/>
                  </a:ext>
                </a:extLst>
              </p:cNvPr>
              <p:cNvSpPr txBox="1"/>
              <p:nvPr/>
            </p:nvSpPr>
            <p:spPr>
              <a:xfrm>
                <a:off x="6799152" y="2015046"/>
                <a:ext cx="3892991" cy="232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Note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bi symmetric 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 Note </a:t>
                </a:r>
                <a:r>
                  <a:rPr lang="en-CA" dirty="0" err="1"/>
                  <a:t>Esym</a:t>
                </a:r>
                <a:r>
                  <a:rPr lang="en-CA" dirty="0"/>
                  <a:t> on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  are the coefficients in </a:t>
                </a:r>
                <a:r>
                  <a:rPr lang="en-CA" dirty="0">
                    <a:solidFill>
                      <a:srgbClr val="FF0000"/>
                    </a:solidFill>
                  </a:rPr>
                  <a:t>f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rgbClr val="FF0000"/>
                    </a:solidFill>
                  </a:rPr>
                  <a:t>g</a:t>
                </a:r>
                <a:r>
                  <a:rPr lang="en-CA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Hence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has constant depth circuit over the coefficients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84B9B4-DD43-902E-4D54-7AC10A88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152" y="2015046"/>
                <a:ext cx="3892991" cy="2325765"/>
              </a:xfrm>
              <a:prstGeom prst="rect">
                <a:avLst/>
              </a:prstGeom>
              <a:blipFill>
                <a:blip r:embed="rId4"/>
                <a:stretch>
                  <a:fillRect l="-939" t="-1575" b="-3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165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8D6C-A6D5-E09F-19D6-A68896BF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162A99-72F6-711C-B7F4-B0485A47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GCD computation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95265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8330-90F0-9B4A-5453-08C11092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1086C6-B844-CEAA-4688-4FB13AAE4F1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</p:spPr>
            <p:txBody>
              <a:bodyPr/>
              <a:lstStyle/>
              <a:p>
                <a:pPr marL="457200" indent="-457200">
                  <a:buChar char="•"/>
                </a:pPr>
                <a:r>
                  <a:rPr lang="en-US" sz="2000" dirty="0"/>
                  <a:t>Directed acyclic graph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leaf: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Internal node: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×</a:t>
                </a:r>
                <a:r>
                  <a:rPr lang="en-US" sz="2000" dirty="0"/>
                  <a:t> or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Computes polynomials in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1086C6-B844-CEAA-4688-4FB13AAE4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  <a:blipFill>
                <a:blip r:embed="rId3"/>
                <a:stretch>
                  <a:fillRect l="-1071" t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8719D5B-0A3D-2577-5666-75B3C84D032C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  <p:pic>
        <p:nvPicPr>
          <p:cNvPr id="18" name="Picture Placeholder 17" descr="A diagram of a network&#10;&#10;AI-generated content may be incorrect.">
            <a:extLst>
              <a:ext uri="{FF2B5EF4-FFF2-40B4-BE49-F238E27FC236}">
                <a16:creationId xmlns:a16="http://schemas.microsoft.com/office/drawing/2014/main" id="{66F1A428-9817-84A5-54B0-CE67C28AC4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236066" y="920836"/>
            <a:ext cx="5324475" cy="2762250"/>
          </a:xfrm>
          <a:prstGeom prst="rect">
            <a:avLst/>
          </a:prstGeom>
        </p:spPr>
      </p:pic>
      <p:pic>
        <p:nvPicPr>
          <p:cNvPr id="20" name="Picture 19" descr="A diagram of a person with circles and numbers&#10;&#10;AI-generated content may be incorrect.">
            <a:extLst>
              <a:ext uri="{FF2B5EF4-FFF2-40B4-BE49-F238E27FC236}">
                <a16:creationId xmlns:a16="http://schemas.microsoft.com/office/drawing/2014/main" id="{4E320241-0E18-1176-E63E-099A0B7CF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6" y="3683086"/>
            <a:ext cx="2596835" cy="29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036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F2DE-33CB-9439-1FA2-B1FA674D9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DEADDB-68B6-89B7-C182-E9FBDE2D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GCD computation</a:t>
            </a:r>
            <a:endParaRPr lang="en-US" sz="2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63817-1DAC-B626-7DE0-E3EDFB11AB2B}"/>
              </a:ext>
            </a:extLst>
          </p:cNvPr>
          <p:cNvSpPr txBox="1"/>
          <p:nvPr/>
        </p:nvSpPr>
        <p:spPr>
          <a:xfrm>
            <a:off x="1298087" y="1951671"/>
            <a:ext cx="5193247" cy="129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Let </a:t>
            </a:r>
            <a:r>
              <a:rPr lang="en-CA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CA" dirty="0">
                <a:latin typeface="+mj-lt"/>
              </a:rPr>
              <a:t>(</a:t>
            </a:r>
            <a:r>
              <a:rPr lang="en-CA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en-CA" dirty="0">
                <a:latin typeface="+mj-lt"/>
              </a:rPr>
              <a:t>) and </a:t>
            </a:r>
            <a:r>
              <a:rPr lang="en-CA" dirty="0">
                <a:solidFill>
                  <a:srgbClr val="FF0000"/>
                </a:solidFill>
                <a:latin typeface="+mj-lt"/>
              </a:rPr>
              <a:t>g</a:t>
            </a:r>
            <a:r>
              <a:rPr lang="en-CA" dirty="0">
                <a:latin typeface="+mj-lt"/>
              </a:rPr>
              <a:t>(</a:t>
            </a:r>
            <a:r>
              <a:rPr lang="en-CA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en-CA" dirty="0">
                <a:latin typeface="+mj-lt"/>
              </a:rPr>
              <a:t>) be two univariate polynomials over </a:t>
            </a:r>
            <a:r>
              <a:rPr lang="en-CA" dirty="0" err="1">
                <a:latin typeface="+mj-lt"/>
              </a:rPr>
              <a:t>polynomially</a:t>
            </a:r>
            <a:r>
              <a:rPr lang="en-CA" dirty="0">
                <a:latin typeface="+mj-lt"/>
              </a:rPr>
              <a:t> large field </a:t>
            </a:r>
            <a:r>
              <a:rPr lang="en-CA" dirty="0">
                <a:solidFill>
                  <a:srgbClr val="0070C0"/>
                </a:solidFill>
                <a:latin typeface="Algerian" panose="04020705040A02060702" pitchFamily="82" charset="0"/>
              </a:rPr>
              <a:t>F </a:t>
            </a:r>
            <a:r>
              <a:rPr lang="en-CA" dirty="0">
                <a:latin typeface="+mj-lt"/>
              </a:rPr>
              <a:t>(given as coefficients)</a:t>
            </a:r>
          </a:p>
        </p:txBody>
      </p:sp>
    </p:spTree>
    <p:extLst>
      <p:ext uri="{BB962C8B-B14F-4D97-AF65-F5344CB8AC3E}">
        <p14:creationId xmlns:p14="http://schemas.microsoft.com/office/powerpoint/2010/main" val="33110815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EEF41-F19E-9AC2-EFA5-A8BFDEE9D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BD6B8-649E-C223-6291-BB7092C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GCD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01ECE-9872-7D9D-6FD5-35A696E9B55B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 err="1">
                    <a:latin typeface="+mj-lt"/>
                  </a:rPr>
                  <a:t>polynomially</a:t>
                </a:r>
                <a:r>
                  <a:rPr lang="en-CA" dirty="0">
                    <a:latin typeface="+mj-lt"/>
                  </a:rPr>
                  <a:t> large field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 </a:t>
                </a:r>
                <a:r>
                  <a:rPr lang="en-CA" dirty="0">
                    <a:latin typeface="+mj-lt"/>
                  </a:rPr>
                  <a:t>(given as coefficients)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We can compute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 (algebraic circuit with PIT gate)</a:t>
                </a: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E63D1-B956-6E6E-F341-099E796EA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2365328"/>
              </a:xfrm>
              <a:prstGeom prst="rect">
                <a:avLst/>
              </a:prstGeom>
              <a:blipFill>
                <a:blip r:embed="rId3"/>
                <a:stretch>
                  <a:fillRect l="-822" r="-117" b="-30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5907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8E94-EF5B-B148-9295-8389C4595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2EF50F-5798-84CE-A80A-75478E44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GCD computation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AEA781-CB87-548E-C103-5C73B5405FBE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5193247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Let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f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and </a:t>
                </a:r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g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z</a:t>
                </a:r>
                <a:r>
                  <a:rPr lang="en-CA" dirty="0">
                    <a:latin typeface="+mj-lt"/>
                  </a:rPr>
                  <a:t>) be two univariate polynomials over </a:t>
                </a:r>
                <a:r>
                  <a:rPr lang="en-CA" dirty="0" err="1">
                    <a:latin typeface="+mj-lt"/>
                  </a:rPr>
                  <a:t>polynomially</a:t>
                </a:r>
                <a:r>
                  <a:rPr lang="en-CA" dirty="0">
                    <a:latin typeface="+mj-lt"/>
                  </a:rPr>
                  <a:t> large field </a:t>
                </a:r>
                <a:r>
                  <a:rPr lang="en-CA" dirty="0">
                    <a:solidFill>
                      <a:srgbClr val="0070C0"/>
                    </a:solidFill>
                    <a:latin typeface="Algerian" panose="04020705040A02060702" pitchFamily="82" charset="0"/>
                  </a:rPr>
                  <a:t>F </a:t>
                </a:r>
                <a:r>
                  <a:rPr lang="en-CA" dirty="0">
                    <a:latin typeface="+mj-lt"/>
                  </a:rPr>
                  <a:t>(given as coefficients)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We can compute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 (algebraic circuit with PIT gate)</a:t>
                </a:r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E63D1-B956-6E6E-F341-099E796EA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5193247" cy="2365328"/>
              </a:xfrm>
              <a:prstGeom prst="rect">
                <a:avLst/>
              </a:prstGeom>
              <a:blipFill>
                <a:blip r:embed="rId3"/>
                <a:stretch>
                  <a:fillRect l="-822" r="-117" b="-30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3E5B02E-697E-C0BD-8E0E-63D2BC4CC170}"/>
              </a:ext>
            </a:extLst>
          </p:cNvPr>
          <p:cNvSpPr txBox="1"/>
          <p:nvPr/>
        </p:nvSpPr>
        <p:spPr>
          <a:xfrm>
            <a:off x="6875701" y="1789897"/>
            <a:ext cx="3892991" cy="22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[Andrews-</a:t>
            </a:r>
            <a:r>
              <a:rPr lang="en-CA" dirty="0" err="1"/>
              <a:t>Wigderson</a:t>
            </a:r>
            <a:r>
              <a:rPr lang="en-CA" dirty="0"/>
              <a:t> 24] showed these for large characteristics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/>
              <a:t>We can show it for large fields (arbitrary characteristics)</a:t>
            </a:r>
          </a:p>
        </p:txBody>
      </p:sp>
    </p:spTree>
    <p:extLst>
      <p:ext uri="{BB962C8B-B14F-4D97-AF65-F5344CB8AC3E}">
        <p14:creationId xmlns:p14="http://schemas.microsoft.com/office/powerpoint/2010/main" val="35719007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89B1F-E9E6-A421-97BA-F0AFFBDF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2DE1-336C-DEF4-D9D3-2A1B2939D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601" y="1200595"/>
            <a:ext cx="6245912" cy="3269447"/>
          </a:xfrm>
        </p:spPr>
        <p:txBody>
          <a:bodyPr/>
          <a:lstStyle/>
          <a:p>
            <a:r>
              <a:rPr lang="en-US" dirty="0"/>
              <a:t>Fields with positive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0037878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B367-169C-8EB2-5126-887CA558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9491A-5681-D618-BF2F-E05B58B5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F</a:t>
            </a:r>
            <a:r>
              <a:rPr lang="en-US" sz="2800" b="0" dirty="0">
                <a:latin typeface="Algerian" panose="04020705040A02060702" pitchFamily="82" charset="0"/>
              </a:rPr>
              <a:t> </a:t>
            </a:r>
            <a:r>
              <a:rPr lang="en-US" sz="2800" b="0" dirty="0"/>
              <a:t>with characteristics </a:t>
            </a:r>
            <a:r>
              <a:rPr lang="en-US" sz="2800" b="0" dirty="0">
                <a:solidFill>
                  <a:schemeClr val="accent1"/>
                </a:solidFill>
              </a:rPr>
              <a:t>p</a:t>
            </a:r>
            <a:endParaRPr lang="en-US" sz="2800" b="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94B873-5305-49E9-6E89-6D84010B983D}"/>
                  </a:ext>
                </a:extLst>
              </p:cNvPr>
              <p:cNvSpPr txBox="1"/>
              <p:nvPr/>
            </p:nvSpPr>
            <p:spPr>
              <a:xfrm>
                <a:off x="1298087" y="1951671"/>
                <a:ext cx="8470602" cy="330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Closure under factorization results hold for large characteristics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Irreducible factors with multiplicity &lt; </a:t>
                </a:r>
                <a:r>
                  <a:rPr lang="en-CA" dirty="0">
                    <a:solidFill>
                      <a:schemeClr val="accent1"/>
                    </a:solidFill>
                    <a:latin typeface="+mj-lt"/>
                  </a:rPr>
                  <a:t>p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+mj-lt"/>
                  </a:rPr>
                  <a:t>L</a:t>
                </a:r>
                <a:r>
                  <a:rPr lang="en-CA" dirty="0"/>
                  <a:t>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/>
                  <a:t> be a factor with multiplicity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CA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A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/>
                  <a:t>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sSup>
                          <m:sSupPr>
                            <m:ctrlPr>
                              <a:rPr lang="en-CA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CA" dirty="0"/>
                  <a:t> in similar way 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CA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94B873-5305-49E9-6E89-6D84010B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87" y="1951671"/>
                <a:ext cx="8470602" cy="3309432"/>
              </a:xfrm>
              <a:prstGeom prst="rect">
                <a:avLst/>
              </a:prstGeom>
              <a:blipFill>
                <a:blip r:embed="rId3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616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42E4-F02F-8BB0-CE9A-57F74DFA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6AE-6D1A-E8F7-3DF2-29FC782B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89" y="956151"/>
            <a:ext cx="6245912" cy="3269447"/>
          </a:xfrm>
        </p:spPr>
        <p:txBody>
          <a:bodyPr/>
          <a:lstStyle/>
          <a:p>
            <a:r>
              <a:rPr lang="en-US" dirty="0"/>
              <a:t>Open</a:t>
            </a:r>
            <a:br>
              <a:rPr lang="en-US" dirty="0"/>
            </a:br>
            <a:r>
              <a:rPr lang="en-US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31653517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19E3E-7718-CF22-66B8-8000A800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73EAA9-CE48-5FD8-4DDF-79FEC5EE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Open Problems</a:t>
            </a:r>
            <a:endParaRPr lang="en-US" sz="2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FE5202-F885-0644-B69F-F13029FB16CA}"/>
                  </a:ext>
                </a:extLst>
              </p:cNvPr>
              <p:cNvSpPr txBox="1"/>
              <p:nvPr/>
            </p:nvSpPr>
            <p:spPr>
              <a:xfrm>
                <a:off x="1289035" y="1951672"/>
                <a:ext cx="9267306" cy="1707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+mj-lt"/>
                  </a:rPr>
                  <a:t>From a circuit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find a circuit for</a:t>
                </a:r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CA" dirty="0">
                    <a:latin typeface="+mj-lt"/>
                  </a:rPr>
                  <a:t>(</a:t>
                </a:r>
                <a:r>
                  <a:rPr lang="en-CA" dirty="0">
                    <a:solidFill>
                      <a:srgbClr val="0070C0"/>
                    </a:solidFill>
                    <a:latin typeface="+mj-lt"/>
                  </a:rPr>
                  <a:t>even general circuit is not known</a:t>
                </a:r>
                <a:r>
                  <a:rPr lang="en-CA" dirty="0">
                    <a:latin typeface="+mj-lt"/>
                  </a:rPr>
                  <a:t>)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+mj-lt"/>
                  </a:rPr>
                  <a:t>Hardness vs randomness in low characteristics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+mj-lt"/>
                  </a:rPr>
                  <a:t>Closure result for sparse polynomials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+mj-lt"/>
                  </a:rPr>
                  <a:t>Design efficient factorization algorithm for Sparse  polynomials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FE5202-F885-0644-B69F-F13029FB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35" y="1951672"/>
                <a:ext cx="9267306" cy="1707455"/>
              </a:xfrm>
              <a:prstGeom prst="rect">
                <a:avLst/>
              </a:prstGeom>
              <a:blipFill>
                <a:blip r:embed="rId3"/>
                <a:stretch>
                  <a:fillRect l="-526" b="-46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2108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642" y="3785527"/>
            <a:ext cx="6220277" cy="291951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B2008-AB0B-592A-C027-0FA8B0C0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769-CA97-24FF-68DB-C507A07C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1" y="3431059"/>
            <a:ext cx="5779666" cy="718752"/>
          </a:xfrm>
        </p:spPr>
        <p:txBody>
          <a:bodyPr/>
          <a:lstStyle/>
          <a:p>
            <a:r>
              <a:rPr lang="en-US" sz="3200" dirty="0"/>
              <a:t>Measures: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2073165-4EFE-2590-7017-DEFA5DCEADC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</p:spPr>
            <p:txBody>
              <a:bodyPr/>
              <a:lstStyle/>
              <a:p>
                <a:pPr marL="457200" indent="-457200">
                  <a:buChar char="•"/>
                </a:pPr>
                <a:r>
                  <a:rPr lang="en-US" sz="2000" dirty="0"/>
                  <a:t>Directed acyclic graph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leaf: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Internal node: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×</a:t>
                </a:r>
                <a:r>
                  <a:rPr lang="en-US" sz="2000" dirty="0"/>
                  <a:t> or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Computes polynomials in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2073165-4EFE-2590-7017-DEFA5DCEA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  <a:blipFill>
                <a:blip r:embed="rId3"/>
                <a:stretch>
                  <a:fillRect l="-1071" t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C6CFCC1-1F2F-68FE-398B-0B557C10978E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  <p:pic>
        <p:nvPicPr>
          <p:cNvPr id="18" name="Picture Placeholder 17" descr="A diagram of a network&#10;&#10;AI-generated content may be incorrect.">
            <a:extLst>
              <a:ext uri="{FF2B5EF4-FFF2-40B4-BE49-F238E27FC236}">
                <a16:creationId xmlns:a16="http://schemas.microsoft.com/office/drawing/2014/main" id="{530C80FA-E8E6-1232-80AE-E26F9C582C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236066" y="920836"/>
            <a:ext cx="5324475" cy="2762250"/>
          </a:xfrm>
          <a:prstGeom prst="rect">
            <a:avLst/>
          </a:prstGeom>
        </p:spPr>
      </p:pic>
      <p:pic>
        <p:nvPicPr>
          <p:cNvPr id="20" name="Picture 19" descr="A diagram of a person with circles and numbers&#10;&#10;AI-generated content may be incorrect.">
            <a:extLst>
              <a:ext uri="{FF2B5EF4-FFF2-40B4-BE49-F238E27FC236}">
                <a16:creationId xmlns:a16="http://schemas.microsoft.com/office/drawing/2014/main" id="{73A204A3-C031-F2AB-C2AC-53D196AB1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6" y="3683086"/>
            <a:ext cx="2596835" cy="29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2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0BDB7-6840-D430-D002-7A94F9BC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1457-BF92-6813-4DEC-84F8F61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1" y="3431059"/>
            <a:ext cx="5779666" cy="718752"/>
          </a:xfrm>
        </p:spPr>
        <p:txBody>
          <a:bodyPr/>
          <a:lstStyle/>
          <a:p>
            <a:r>
              <a:rPr lang="en-US" sz="3200" dirty="0"/>
              <a:t>Measures: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B7C2EBD-D71C-7505-275C-7A2B2794902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</p:spPr>
            <p:txBody>
              <a:bodyPr/>
              <a:lstStyle/>
              <a:p>
                <a:pPr marL="457200" indent="-457200">
                  <a:buChar char="•"/>
                </a:pPr>
                <a:r>
                  <a:rPr lang="en-US" sz="2000" dirty="0"/>
                  <a:t>Directed acyclic graph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leaf: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Internal node: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×</a:t>
                </a:r>
                <a:r>
                  <a:rPr lang="en-US" sz="2000" dirty="0"/>
                  <a:t> or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Computes polynomials in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B7C2EBD-D71C-7505-275C-7A2B27949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  <a:blipFill>
                <a:blip r:embed="rId3"/>
                <a:stretch>
                  <a:fillRect l="-1071" t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83D7E31-9B9A-9A8C-5297-21E496DF3296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89AC713-3FE9-3187-8EB1-741D8BB7D609}"/>
              </a:ext>
            </a:extLst>
          </p:cNvPr>
          <p:cNvSpPr txBox="1">
            <a:spLocks/>
          </p:cNvSpPr>
          <p:nvPr/>
        </p:nvSpPr>
        <p:spPr>
          <a:xfrm>
            <a:off x="5735593" y="4149811"/>
            <a:ext cx="5120640" cy="182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Size</a:t>
            </a:r>
            <a:r>
              <a:rPr lang="en-US" sz="2000" dirty="0"/>
              <a:t>: # of 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Depth</a:t>
            </a:r>
            <a:r>
              <a:rPr lang="en-US" sz="2000" dirty="0"/>
              <a:t>: Longest path from root to leaf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8" name="Picture Placeholder 17" descr="A diagram of a network&#10;&#10;AI-generated content may be incorrect.">
            <a:extLst>
              <a:ext uri="{FF2B5EF4-FFF2-40B4-BE49-F238E27FC236}">
                <a16:creationId xmlns:a16="http://schemas.microsoft.com/office/drawing/2014/main" id="{1964F072-F30F-1375-3C54-113370D4C4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236066" y="920836"/>
            <a:ext cx="5324475" cy="2762250"/>
          </a:xfrm>
          <a:prstGeom prst="rect">
            <a:avLst/>
          </a:prstGeom>
        </p:spPr>
      </p:pic>
      <p:pic>
        <p:nvPicPr>
          <p:cNvPr id="20" name="Picture 19" descr="A diagram of a person with circles and numbers&#10;&#10;AI-generated content may be incorrect.">
            <a:extLst>
              <a:ext uri="{FF2B5EF4-FFF2-40B4-BE49-F238E27FC236}">
                <a16:creationId xmlns:a16="http://schemas.microsoft.com/office/drawing/2014/main" id="{8F684530-C59B-CE0A-44D8-CC025E15A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6" y="3683086"/>
            <a:ext cx="2596835" cy="29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75C3-FA59-3514-E9F8-A1992E65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AB01-663B-E4BF-E33B-1DC68BBD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541" y="3431059"/>
            <a:ext cx="5779666" cy="718752"/>
          </a:xfrm>
        </p:spPr>
        <p:txBody>
          <a:bodyPr/>
          <a:lstStyle/>
          <a:p>
            <a:r>
              <a:rPr lang="en-US" sz="3200"/>
              <a:t>Measures: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B1B0A34-0798-DFAF-C5D6-2E6A0B79C2D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</p:spPr>
            <p:txBody>
              <a:bodyPr/>
              <a:lstStyle/>
              <a:p>
                <a:pPr marL="457200" indent="-457200">
                  <a:buChar char="•"/>
                </a:pPr>
                <a:r>
                  <a:rPr lang="en-US" sz="2000" dirty="0"/>
                  <a:t>Directed acyclic graph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leaf: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Each Internal node: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×</a:t>
                </a:r>
                <a:r>
                  <a:rPr lang="en-US" sz="2000" dirty="0"/>
                  <a:t> or </a:t>
                </a:r>
                <a:r>
                  <a:rPr lang="en-US" sz="2000" dirty="0">
                    <a:solidFill>
                      <a:srgbClr val="C00000"/>
                    </a:solidFill>
                  </a:rPr>
                  <a:t>+</a:t>
                </a:r>
              </a:p>
              <a:p>
                <a:pPr marL="457200" indent="-457200">
                  <a:buChar char="•"/>
                </a:pPr>
                <a:r>
                  <a:rPr lang="en-US" sz="2000" dirty="0"/>
                  <a:t>Computes polynomials in </a:t>
                </a:r>
                <a:r>
                  <a:rPr lang="en-US" sz="2000" dirty="0">
                    <a:solidFill>
                      <a:srgbClr val="002060"/>
                    </a:solidFill>
                    <a:latin typeface="Algerian"/>
                  </a:rPr>
                  <a:t>Q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X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B1B0A34-0798-DFAF-C5D6-2E6A0B79C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37652" y="1598141"/>
                <a:ext cx="5120640" cy="1828800"/>
              </a:xfrm>
              <a:blipFill>
                <a:blip r:embed="rId3"/>
                <a:stretch>
                  <a:fillRect l="-1071" t="-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93F99D8D-DC6C-41F1-7FF4-C5082E93CA80}"/>
              </a:ext>
            </a:extLst>
          </p:cNvPr>
          <p:cNvSpPr txBox="1">
            <a:spLocks/>
          </p:cNvSpPr>
          <p:nvPr/>
        </p:nvSpPr>
        <p:spPr>
          <a:xfrm>
            <a:off x="5560541" y="877329"/>
            <a:ext cx="5779666" cy="718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Algebraic Circuits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29939D-872F-0D64-1F08-786FCD7BBE22}"/>
              </a:ext>
            </a:extLst>
          </p:cNvPr>
          <p:cNvSpPr txBox="1">
            <a:spLocks/>
          </p:cNvSpPr>
          <p:nvPr/>
        </p:nvSpPr>
        <p:spPr>
          <a:xfrm>
            <a:off x="5735593" y="4149811"/>
            <a:ext cx="5120640" cy="1828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Size</a:t>
            </a:r>
            <a:r>
              <a:rPr lang="en-US" sz="2000" dirty="0"/>
              <a:t>: # of edges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Depth</a:t>
            </a:r>
            <a:r>
              <a:rPr lang="en-US" sz="2000" dirty="0"/>
              <a:t>: Longest path from root to leaf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8" name="Picture Placeholder 17" descr="A diagram of a network&#10;&#10;AI-generated content may be incorrect.">
            <a:extLst>
              <a:ext uri="{FF2B5EF4-FFF2-40B4-BE49-F238E27FC236}">
                <a16:creationId xmlns:a16="http://schemas.microsoft.com/office/drawing/2014/main" id="{D1343B32-D094-74F6-6AB5-8B0A98EF3C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236066" y="920836"/>
            <a:ext cx="5324475" cy="2762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 descr="A diagram of a person with circles and numbers&#10;&#10;AI-generated content may be incorrect.">
            <a:extLst>
              <a:ext uri="{FF2B5EF4-FFF2-40B4-BE49-F238E27FC236}">
                <a16:creationId xmlns:a16="http://schemas.microsoft.com/office/drawing/2014/main" id="{B4BF9BC0-2420-1438-C7ED-321D9AB71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66" y="3683086"/>
            <a:ext cx="2596835" cy="292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9DFF684-CA10-062B-9D60-B6E1728FA830}"/>
              </a:ext>
            </a:extLst>
          </p:cNvPr>
          <p:cNvSpPr/>
          <p:nvPr/>
        </p:nvSpPr>
        <p:spPr>
          <a:xfrm rot="6623465">
            <a:off x="7906016" y="2153087"/>
            <a:ext cx="1539090" cy="1827287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109D7-DDBC-7E96-CEBE-6B226485FC03}"/>
              </a:ext>
            </a:extLst>
          </p:cNvPr>
          <p:cNvSpPr txBox="1"/>
          <p:nvPr/>
        </p:nvSpPr>
        <p:spPr>
          <a:xfrm>
            <a:off x="8193385" y="2547031"/>
            <a:ext cx="1032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are </a:t>
            </a:r>
            <a:r>
              <a:rPr lang="en-CA" i="1" dirty="0"/>
              <a:t>rational person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1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How do the factors of polynomial behave?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93DEC-0750-9818-6896-5D861408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3EBAE54-65E9-0F1A-DFC6-96C6E8C35A3A}"/>
              </a:ext>
            </a:extLst>
          </p:cNvPr>
          <p:cNvSpPr txBox="1">
            <a:spLocks/>
          </p:cNvSpPr>
          <p:nvPr/>
        </p:nvSpPr>
        <p:spPr>
          <a:xfrm>
            <a:off x="1167492" y="136526"/>
            <a:ext cx="9601200" cy="16533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b="1" kern="1200">
                <a:latin typeface="+mj-lt"/>
                <a:ea typeface="+mj-ea"/>
                <a:cs typeface="+mj-cs"/>
              </a:rPr>
              <a:t>Algebraic Formulas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6E937-76F1-BD94-9F76-D515720A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Underlying graph is a tree</a:t>
            </a:r>
          </a:p>
        </p:txBody>
      </p:sp>
      <p:pic>
        <p:nvPicPr>
          <p:cNvPr id="4" name="Content Placeholder 3" descr="A diagram of a mathematical structure">
            <a:extLst>
              <a:ext uri="{FF2B5EF4-FFF2-40B4-BE49-F238E27FC236}">
                <a16:creationId xmlns:a16="http://schemas.microsoft.com/office/drawing/2014/main" id="{9AD8CF2C-E327-22B6-C446-832525CEEC0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734051" y="1659132"/>
            <a:ext cx="5213350" cy="3332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782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3F647-4C3B-F574-7AD8-7E21E8C9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3E1E7E-8053-7675-5065-CA85E67A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73890-4BD2-44E6-14FA-A94A158992F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AE7E-58CC-A55F-A1D8-270B43B7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2389B0-91A8-0437-1F8E-CA1D82DE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6D2C-1F52-C548-AB4D-D4A8854E4FB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594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46AB-4C73-A7AA-C237-97ADE138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48BC53-29BB-CE7B-A043-D906A137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C342-D3A0-C864-5938-A2DA50195D4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0B73-B26E-4D86-53E6-109BF6E84D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5922" y="2016450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-283210"/>
            <a:r>
              <a:rPr lang="en-US" b="1" dirty="0"/>
              <a:t>VP</a:t>
            </a:r>
            <a:r>
              <a:rPr lang="en-US" dirty="0"/>
              <a:t>: Polynomials computed by </a:t>
            </a:r>
            <a:r>
              <a:rPr lang="en-US" dirty="0">
                <a:solidFill>
                  <a:srgbClr val="FF0000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n</a:t>
            </a:r>
            <a:r>
              <a:rPr lang="en-US" dirty="0"/>
              <a:t>) size </a:t>
            </a:r>
            <a:r>
              <a:rPr lang="en-US" dirty="0">
                <a:solidFill>
                  <a:srgbClr val="002060"/>
                </a:solidFill>
              </a:rPr>
              <a:t>circuits</a:t>
            </a:r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C46B-2620-CC56-1281-B803AD9D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85E1FF-690D-A524-9D41-B98FE278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18D44-C019-947D-E680-13397BCD06D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B8A3-4457-D178-4DC0-DE876C2240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5922" y="2016450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-283210"/>
            <a:r>
              <a:rPr lang="en-US" b="1" dirty="0"/>
              <a:t>VP</a:t>
            </a:r>
            <a:r>
              <a:rPr lang="en-US" dirty="0"/>
              <a:t>: Polynomials computed by </a:t>
            </a:r>
            <a:r>
              <a:rPr lang="en-US" dirty="0">
                <a:solidFill>
                  <a:srgbClr val="FF0000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n</a:t>
            </a:r>
            <a:r>
              <a:rPr lang="en-US" dirty="0"/>
              <a:t>) size </a:t>
            </a:r>
            <a:r>
              <a:rPr lang="en-US" dirty="0">
                <a:solidFill>
                  <a:srgbClr val="002060"/>
                </a:solidFill>
              </a:rPr>
              <a:t>circuits</a:t>
            </a:r>
          </a:p>
          <a:p>
            <a:pPr marL="283210" lvl="1" indent="-283210"/>
            <a:r>
              <a:rPr lang="en-US" b="1" dirty="0"/>
              <a:t>VNP</a:t>
            </a:r>
            <a:r>
              <a:rPr lang="en-US" dirty="0"/>
              <a:t>: Exponential sum of VP Polynomials</a:t>
            </a:r>
          </a:p>
        </p:txBody>
      </p:sp>
    </p:spTree>
    <p:extLst>
      <p:ext uri="{BB962C8B-B14F-4D97-AF65-F5344CB8AC3E}">
        <p14:creationId xmlns:p14="http://schemas.microsoft.com/office/powerpoint/2010/main" val="386137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6272-3F62-E371-2D9A-BB6ABC951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DCA294-F5FD-D332-E1C8-B97F9C22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6D68-8CB8-BA81-FABF-8A3DE517CDB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5780-56B2-AA4F-2E2B-29203BE04B0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5922" y="2016450"/>
            <a:ext cx="5943600" cy="33832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 indent="-283210"/>
            <a:r>
              <a:rPr lang="en-US" b="1" dirty="0"/>
              <a:t>VP</a:t>
            </a:r>
            <a:r>
              <a:rPr lang="en-US" dirty="0"/>
              <a:t>: Polynomials computed by </a:t>
            </a:r>
            <a:r>
              <a:rPr lang="en-US" dirty="0">
                <a:solidFill>
                  <a:srgbClr val="FF0000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n</a:t>
            </a:r>
            <a:r>
              <a:rPr lang="en-US" dirty="0"/>
              <a:t>) size </a:t>
            </a:r>
            <a:r>
              <a:rPr lang="en-US" dirty="0">
                <a:solidFill>
                  <a:srgbClr val="002060"/>
                </a:solidFill>
              </a:rPr>
              <a:t>circuits</a:t>
            </a:r>
          </a:p>
          <a:p>
            <a:pPr marL="283210" lvl="1" indent="-283210"/>
            <a:r>
              <a:rPr lang="en-US" b="1" dirty="0"/>
              <a:t>VNP</a:t>
            </a:r>
            <a:r>
              <a:rPr lang="en-US" dirty="0"/>
              <a:t>: Exponential sum of VP Polynomials</a:t>
            </a:r>
          </a:p>
          <a:p>
            <a:pPr marL="283210" lvl="1" indent="-283210"/>
            <a:r>
              <a:rPr lang="en-US" b="1" dirty="0"/>
              <a:t>VF:</a:t>
            </a:r>
            <a:r>
              <a:rPr lang="en-US" dirty="0"/>
              <a:t> Polynomials computed by </a:t>
            </a:r>
            <a:r>
              <a:rPr lang="en-US" dirty="0">
                <a:solidFill>
                  <a:srgbClr val="002060"/>
                </a:solidFill>
              </a:rPr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1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5565D-3856-9761-3BB1-BD5F3AE00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D82885-7D35-703B-6EE5-98D9D93F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AF9A-9B5C-6C36-0482-F9A0F7B4F2C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931D-AE9A-5AD6-7684-F5E788B5AF4F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5425922" y="2016450"/>
                <a:ext cx="5943600" cy="338327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3210" lvl="1" indent="-283210"/>
                <a:r>
                  <a:rPr lang="en-US" b="1" dirty="0"/>
                  <a:t>VP</a:t>
                </a:r>
                <a:r>
                  <a:rPr lang="en-US" dirty="0"/>
                  <a:t>: Polynomials computed by </a:t>
                </a:r>
                <a:r>
                  <a:rPr lang="en-US" dirty="0">
                    <a:solidFill>
                      <a:srgbClr val="FF0000"/>
                    </a:solidFill>
                  </a:rPr>
                  <a:t>poly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2060"/>
                    </a:solidFill>
                  </a:rPr>
                  <a:t>n</a:t>
                </a:r>
                <a:r>
                  <a:rPr lang="en-US" dirty="0"/>
                  <a:t>) size </a:t>
                </a:r>
                <a:r>
                  <a:rPr lang="en-US" dirty="0">
                    <a:solidFill>
                      <a:srgbClr val="002060"/>
                    </a:solidFill>
                  </a:rPr>
                  <a:t>circuits</a:t>
                </a:r>
              </a:p>
              <a:p>
                <a:pPr marL="283210" lvl="1" indent="-283210"/>
                <a:r>
                  <a:rPr lang="en-US" b="1" dirty="0"/>
                  <a:t>VNP</a:t>
                </a:r>
                <a:r>
                  <a:rPr lang="en-US" dirty="0"/>
                  <a:t>: Exponential sum of VP Polynomials</a:t>
                </a:r>
              </a:p>
              <a:p>
                <a:pPr marL="283210" lvl="1" indent="-283210"/>
                <a:r>
                  <a:rPr lang="en-US" b="1" dirty="0"/>
                  <a:t>VF:</a:t>
                </a:r>
                <a:r>
                  <a:rPr lang="en-US" dirty="0"/>
                  <a:t> Polynomials computed by </a:t>
                </a:r>
                <a:r>
                  <a:rPr lang="en-US" dirty="0">
                    <a:solidFill>
                      <a:srgbClr val="002060"/>
                    </a:solidFill>
                  </a:rPr>
                  <a:t>Formulas</a:t>
                </a:r>
              </a:p>
              <a:p>
                <a:pPr marL="283210" lvl="1" indent="-283210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𝑽𝑨𝑪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: Polynomials computed by c</a:t>
                </a:r>
                <a:r>
                  <a:rPr lang="en-US" dirty="0">
                    <a:solidFill>
                      <a:srgbClr val="002060"/>
                    </a:solidFill>
                  </a:rPr>
                  <a:t>onstant depth circuits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931D-AE9A-5AD6-7684-F5E788B5A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5425922" y="2016450"/>
                <a:ext cx="5943600" cy="3383279"/>
              </a:xfrm>
              <a:blipFill>
                <a:blip r:embed="rId3"/>
                <a:stretch>
                  <a:fillRect l="-923" t="-1982" r="-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05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DC2F-C54E-5406-F62B-DAF027767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F2AC8-721C-BD81-3C5D-A52F85FA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381" y="-304801"/>
            <a:ext cx="5943599" cy="1879051"/>
          </a:xfrm>
        </p:spPr>
        <p:txBody>
          <a:bodyPr anchor="b">
            <a:normAutofit/>
          </a:bodyPr>
          <a:lstStyle/>
          <a:p>
            <a:r>
              <a:rPr lang="en-US" dirty="0"/>
              <a:t>Algebraic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6D81D-BF8A-9252-FD8F-06C411F6238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30225" indent="-530225" algn="l">
              <a:buAutoNum type="arabicPeriod"/>
            </a:pPr>
            <a:r>
              <a:rPr lang="en-US" dirty="0"/>
              <a:t>What are the easy polynomials?</a:t>
            </a:r>
          </a:p>
          <a:p>
            <a:pPr marL="530225" indent="-530225" algn="l">
              <a:buAutoNum type="arabicPeriod"/>
            </a:pPr>
            <a:r>
              <a:rPr lang="en-US" dirty="0"/>
              <a:t>What are the complexity classes?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B0B6-3B49-8753-6984-4FBA27349257}"/>
                  </a:ext>
                </a:extLst>
              </p:cNvPr>
              <p:cNvSpPr>
                <a:spLocks noGrp="1"/>
              </p:cNvSpPr>
              <p:nvPr>
                <p:ph idx="15"/>
              </p:nvPr>
            </p:nvSpPr>
            <p:spPr>
              <a:xfrm>
                <a:off x="5425922" y="2016450"/>
                <a:ext cx="5943600" cy="338327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3210" lvl="1" indent="-283210"/>
                <a:r>
                  <a:rPr lang="en-US" b="1" dirty="0"/>
                  <a:t>VP</a:t>
                </a:r>
                <a:r>
                  <a:rPr lang="en-US" dirty="0"/>
                  <a:t>: Polynomials computed by </a:t>
                </a:r>
                <a:r>
                  <a:rPr lang="en-US" dirty="0">
                    <a:solidFill>
                      <a:srgbClr val="FF0000"/>
                    </a:solidFill>
                  </a:rPr>
                  <a:t>poly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2060"/>
                    </a:solidFill>
                  </a:rPr>
                  <a:t>n</a:t>
                </a:r>
                <a:r>
                  <a:rPr lang="en-US" dirty="0"/>
                  <a:t>) size </a:t>
                </a:r>
                <a:r>
                  <a:rPr lang="en-US" dirty="0">
                    <a:solidFill>
                      <a:srgbClr val="002060"/>
                    </a:solidFill>
                  </a:rPr>
                  <a:t>circuits</a:t>
                </a:r>
              </a:p>
              <a:p>
                <a:pPr marL="283210" lvl="1" indent="-283210"/>
                <a:r>
                  <a:rPr lang="en-US" b="1" dirty="0"/>
                  <a:t>VNP</a:t>
                </a:r>
                <a:r>
                  <a:rPr lang="en-US" dirty="0"/>
                  <a:t>: Exponential sum of VP Polynomials</a:t>
                </a:r>
              </a:p>
              <a:p>
                <a:pPr marL="283210" lvl="1" indent="-283210"/>
                <a:r>
                  <a:rPr lang="en-US" b="1" dirty="0"/>
                  <a:t>VF:</a:t>
                </a:r>
                <a:r>
                  <a:rPr lang="en-US" dirty="0"/>
                  <a:t> Polynomials computed by </a:t>
                </a:r>
                <a:r>
                  <a:rPr lang="en-US" dirty="0">
                    <a:solidFill>
                      <a:srgbClr val="002060"/>
                    </a:solidFill>
                  </a:rPr>
                  <a:t>Formulas</a:t>
                </a:r>
              </a:p>
              <a:p>
                <a:pPr marL="283210" lvl="1" indent="-283210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𝑽𝑨𝑪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dirty="0"/>
                  <a:t>: Polynomials computed by c</a:t>
                </a:r>
                <a:r>
                  <a:rPr lang="en-US" dirty="0">
                    <a:solidFill>
                      <a:srgbClr val="002060"/>
                    </a:solidFill>
                  </a:rPr>
                  <a:t>onstant depth circuits</a:t>
                </a:r>
              </a:p>
              <a:p>
                <a:pPr marL="283210" lvl="1" indent="-283210"/>
                <a:r>
                  <a:rPr lang="en-US" b="1" dirty="0">
                    <a:solidFill>
                      <a:srgbClr val="000000"/>
                    </a:solidFill>
                  </a:rPr>
                  <a:t>VBP</a:t>
                </a:r>
                <a:r>
                  <a:rPr lang="en-US" dirty="0">
                    <a:solidFill>
                      <a:srgbClr val="000000"/>
                    </a:solidFill>
                  </a:rPr>
                  <a:t>: Polynomials computed by </a:t>
                </a:r>
                <a:r>
                  <a:rPr lang="en-US" dirty="0">
                    <a:solidFill>
                      <a:srgbClr val="002060"/>
                    </a:solidFill>
                  </a:rPr>
                  <a:t>Determinants</a:t>
                </a:r>
              </a:p>
              <a:p>
                <a:pPr marL="283210" indent="-28321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5B0B6-3B49-8753-6984-4FBA27349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xfrm>
                <a:off x="5425922" y="2016450"/>
                <a:ext cx="5943600" cy="3383279"/>
              </a:xfrm>
              <a:blipFill>
                <a:blip r:embed="rId3"/>
                <a:stretch>
                  <a:fillRect l="-923" t="-1982" r="-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819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4E95F-B8EC-D5E9-C36D-507166AD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2ACF22-E460-958B-CA91-7FF255FD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8C58BBC-9968-F194-AB5E-8329A1411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29644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4773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0EF21-8C1E-380A-3BD6-2B84EA66B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B9DA46-A670-45BD-9987-3BAA7614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BE4120F-C72E-6B7E-5F52-CFDAE2690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32063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9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0B5F-DD91-3919-55CC-C72254D9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127-45FA-8414-9219-0A63C6ED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BD94-6122-3E65-DC64-33D5DC4E2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How do the factors of polynomial behave?</a:t>
            </a:r>
          </a:p>
          <a:p>
            <a:pPr marL="457200" indent="-457200">
              <a:buChar char="•"/>
            </a:pPr>
            <a:r>
              <a:rPr lang="en-US" dirty="0"/>
              <a:t>Can we create a representation of factors from a representation of the original polynomial?</a:t>
            </a:r>
          </a:p>
        </p:txBody>
      </p:sp>
    </p:spTree>
    <p:extLst>
      <p:ext uri="{BB962C8B-B14F-4D97-AF65-F5344CB8AC3E}">
        <p14:creationId xmlns:p14="http://schemas.microsoft.com/office/powerpoint/2010/main" val="425182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5557-5296-9D27-72DC-0DC4C72B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963-C891-40E2-2936-FC92C018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1C2320-D4A4-9F1D-C93C-A8E6F79BD67B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all the defined classes?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76B2-F01F-98B2-641A-2C63A9CEC6A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6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ED9A-6AA9-C0A9-B15D-DFB11FB72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D56E-E0EF-BEBB-E425-3D4D24A1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D6371-EE50-F7B8-A085-894EC853C2D9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6263-F83F-1DF9-A1DC-C3092F813FD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5A32990-E537-F82B-E691-DADF805E9347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5A32990-E537-F82B-E691-DADF805E9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B5453D-C70A-700F-ADD2-29979BB953B0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D40B3D-098D-5EC0-37C2-E75D4B8CD736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B5FA85-8CE6-B998-466E-FB6266CD4179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B76E3B-3158-D1DD-9969-13D43574EC67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</p:spTree>
    <p:extLst>
      <p:ext uri="{BB962C8B-B14F-4D97-AF65-F5344CB8AC3E}">
        <p14:creationId xmlns:p14="http://schemas.microsoft.com/office/powerpoint/2010/main" val="331164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02D1-DF0B-D56D-F38F-FFFD0F2E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CB4-6BCA-FAF8-2937-A27C79DD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6FAA56-ED41-43BB-135F-ACC0E7C81E59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903E8-CCE1-831B-BDCF-F02AC3C4CB3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A82E52-2543-D1BA-AFE2-9B89528F2F0B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A82E52-2543-D1BA-AFE2-9B89528F2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73C7AA-FE0F-4DD8-E1CD-2095EA283220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D1500C-C6EB-29DE-322C-698848FDF3D3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1FDB91-4FB5-0A24-DA07-8A1346B70B6F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B40F1E-4D20-E218-DF03-AEFD1E692A47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93FB4-48DF-52B0-DDE3-C8C2169FB118}"/>
                  </a:ext>
                </a:extLst>
              </p:cNvPr>
              <p:cNvSpPr txBox="1"/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993FB4-48DF-52B0-DDE3-C8C2169FB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8A250-6215-57F6-2DA4-F8B057777E3B}"/>
                  </a:ext>
                </a:extLst>
              </p:cNvPr>
              <p:cNvSpPr txBox="1"/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8A250-6215-57F6-2DA4-F8B05777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B7E4E-B979-B15B-8F21-BF2EA2D71D42}"/>
                  </a:ext>
                </a:extLst>
              </p:cNvPr>
              <p:cNvSpPr txBox="1"/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B7E4E-B979-B15B-8F21-BF2EA2D7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DFBFC3-D7C2-FDE4-C5CE-060E39E1EBEA}"/>
                  </a:ext>
                </a:extLst>
              </p:cNvPr>
              <p:cNvSpPr txBox="1"/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DFBFC3-D7C2-FDE4-C5CE-060E39E1E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0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3DAA-743A-22A1-2F39-068A69E75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DAC-CFBB-B31F-0CB7-87394699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17CEB2-0350-5035-2DC7-CF440C203E7F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390D-11B2-6D7D-E758-B3E7B30F8C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30B6518-6B5A-501A-E241-BFD7B8E1C619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30B6518-6B5A-501A-E241-BFD7B8E1C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21D1CA-D626-1883-E86F-F7E99FD8D7B2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645CFF-B7A5-5FCD-0C1B-075CB3497DF6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B88480-884B-89FB-C4EB-5B5E24F2EA1E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4E7B6F-F165-70CC-E9F7-9EAC44E655A3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FDA83D-9BC1-60C6-EFD8-C3E7C17F244B}"/>
                  </a:ext>
                </a:extLst>
              </p:cNvPr>
              <p:cNvSpPr txBox="1"/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FDA83D-9BC1-60C6-EFD8-C3E7C17F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5830F-1844-C304-9CC9-60781EF51968}"/>
                  </a:ext>
                </a:extLst>
              </p:cNvPr>
              <p:cNvSpPr txBox="1"/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5830F-1844-C304-9CC9-60781EF5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32A0-634C-6189-936C-A245C9B6931A}"/>
                  </a:ext>
                </a:extLst>
              </p:cNvPr>
              <p:cNvSpPr txBox="1"/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32A0-634C-6189-936C-A245C9B6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47C8-BEA1-BD49-3BDF-E68C38D53D4B}"/>
                  </a:ext>
                </a:extLst>
              </p:cNvPr>
              <p:cNvSpPr txBox="1"/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47C8-BEA1-BD49-3BDF-E68C38D5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ED97B6CE-1C18-7D0A-EECE-C9AD7BC95303}"/>
              </a:ext>
            </a:extLst>
          </p:cNvPr>
          <p:cNvSpPr/>
          <p:nvPr/>
        </p:nvSpPr>
        <p:spPr>
          <a:xfrm rot="16200000">
            <a:off x="10426848" y="3087464"/>
            <a:ext cx="466642" cy="16658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C10D-CECF-494E-142C-2F5CA18226C1}"/>
              </a:ext>
            </a:extLst>
          </p:cNvPr>
          <p:cNvSpPr txBox="1"/>
          <p:nvPr/>
        </p:nvSpPr>
        <p:spPr>
          <a:xfrm>
            <a:off x="9462849" y="4185912"/>
            <a:ext cx="23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P vs NP</a:t>
            </a:r>
          </a:p>
        </p:txBody>
      </p:sp>
    </p:spTree>
    <p:extLst>
      <p:ext uri="{BB962C8B-B14F-4D97-AF65-F5344CB8AC3E}">
        <p14:creationId xmlns:p14="http://schemas.microsoft.com/office/powerpoint/2010/main" val="29557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11F2-746A-DB97-5A34-A4358E34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E0F-8720-5BC0-09BA-CBBE22C9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56E10-EA78-E75C-5D7E-1C4C2027DF06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434E5-C2A3-FE63-DD80-430BD6DF5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5A605EA-919E-EA1F-313A-9D3D54F5F553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30B6518-6B5A-501A-E241-BFD7B8E1C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D5D6E8-5E11-790E-D81D-EEDEC652BF5A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233441-2604-C136-7E26-6958652CF9C6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0658FE-96C8-0F3B-88CE-5D3AF837C521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736F32-C0A0-CC24-4891-7D8585EED4EF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C1BA75-CA31-845C-C439-F6B8F0894BC1}"/>
                  </a:ext>
                </a:extLst>
              </p:cNvPr>
              <p:cNvSpPr txBox="1"/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FDA83D-9BC1-60C6-EFD8-C3E7C17F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8F9B78-13B8-9830-5DC9-080FF08BA0CF}"/>
                  </a:ext>
                </a:extLst>
              </p:cNvPr>
              <p:cNvSpPr txBox="1"/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5830F-1844-C304-9CC9-60781EF5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0DA05B-9EE5-8BB0-60FB-E90BC5238C5E}"/>
                  </a:ext>
                </a:extLst>
              </p:cNvPr>
              <p:cNvSpPr txBox="1"/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32A0-634C-6189-936C-A245C9B6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16B5E-86F0-C6B8-45BE-9DF3EDF11F82}"/>
                  </a:ext>
                </a:extLst>
              </p:cNvPr>
              <p:cNvSpPr txBox="1"/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47C8-BEA1-BD49-3BDF-E68C38D5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688ACB61-3277-F5A7-1472-2644F3B161A1}"/>
              </a:ext>
            </a:extLst>
          </p:cNvPr>
          <p:cNvSpPr/>
          <p:nvPr/>
        </p:nvSpPr>
        <p:spPr>
          <a:xfrm rot="16200000">
            <a:off x="10426848" y="3087464"/>
            <a:ext cx="466642" cy="16658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0EC41-B0D8-1DFA-A7AC-AD4F492C42E0}"/>
              </a:ext>
            </a:extLst>
          </p:cNvPr>
          <p:cNvSpPr txBox="1"/>
          <p:nvPr/>
        </p:nvSpPr>
        <p:spPr>
          <a:xfrm>
            <a:off x="9462849" y="4185912"/>
            <a:ext cx="23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P vs NP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38D1BCA-7F50-57D3-3188-FDBB57BBD0FD}"/>
              </a:ext>
            </a:extLst>
          </p:cNvPr>
          <p:cNvSpPr/>
          <p:nvPr/>
        </p:nvSpPr>
        <p:spPr>
          <a:xfrm rot="10800000">
            <a:off x="2388030" y="3687062"/>
            <a:ext cx="4816443" cy="1502875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47A714-8A6F-1311-45A3-E9CF5CFCAE71}"/>
                  </a:ext>
                </a:extLst>
              </p:cNvPr>
              <p:cNvSpPr txBox="1"/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[Agarwal-Vinay 08, </a:t>
                </a:r>
                <a:r>
                  <a:rPr lang="en-CA" dirty="0" err="1"/>
                  <a:t>Koiran</a:t>
                </a:r>
                <a:r>
                  <a:rPr lang="en-CA" dirty="0"/>
                  <a:t> 12, </a:t>
                </a:r>
                <a:r>
                  <a:rPr lang="en-CA" dirty="0" err="1"/>
                  <a:t>Tavenas</a:t>
                </a:r>
                <a:r>
                  <a:rPr lang="en-CA" dirty="0"/>
                  <a:t> 14]</a:t>
                </a:r>
              </a:p>
              <a:p>
                <a:endParaRPr lang="en-CA" sz="1000" dirty="0"/>
              </a:p>
              <a:p>
                <a:r>
                  <a:rPr lang="en-CA" dirty="0"/>
                  <a:t>Exponential lb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separates VP from VNP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47A714-8A6F-1311-45A3-E9CF5CFCA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blipFill>
                <a:blip r:embed="rId8"/>
                <a:stretch>
                  <a:fillRect l="-1085" t="-22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145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34C3-98A8-B224-F1B9-588CE702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2D3A-4376-AA11-4819-D14A51A3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40C57A-87CF-DA35-38C3-19D3A8EF033B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9A57-F804-8353-193D-564EFB44057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7589EC8-2F7F-21A0-D091-5BA960A20CE1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30B6518-6B5A-501A-E241-BFD7B8E1C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AFA637-3449-29A5-757F-EDAEE308C57C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15CDC4-4FE4-CF1F-8C27-EE1AC0660C21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E3AA0A-6DF4-1A20-9ACB-DB6A597B6692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BA9CDF-B9AB-393C-2F0C-CA21A4DA8273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C6BC4-EBCF-7F74-9882-66BD4E1DE1F0}"/>
                  </a:ext>
                </a:extLst>
              </p:cNvPr>
              <p:cNvSpPr txBox="1"/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FDA83D-9BC1-60C6-EFD8-C3E7C17F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328491-9B48-30C9-6CD1-B660BC8B5F83}"/>
                  </a:ext>
                </a:extLst>
              </p:cNvPr>
              <p:cNvSpPr txBox="1"/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5830F-1844-C304-9CC9-60781EF5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F31E42-6817-5264-907B-30B8CA12D76B}"/>
                  </a:ext>
                </a:extLst>
              </p:cNvPr>
              <p:cNvSpPr txBox="1"/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32A0-634C-6189-936C-A245C9B6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4429E-C715-C3F6-0785-7708A0D0D573}"/>
                  </a:ext>
                </a:extLst>
              </p:cNvPr>
              <p:cNvSpPr txBox="1"/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47C8-BEA1-BD49-3BDF-E68C38D5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F5565BF-4012-70D5-ED63-3094BFA293A4}"/>
              </a:ext>
            </a:extLst>
          </p:cNvPr>
          <p:cNvSpPr/>
          <p:nvPr/>
        </p:nvSpPr>
        <p:spPr>
          <a:xfrm rot="16200000">
            <a:off x="10426848" y="3087464"/>
            <a:ext cx="466642" cy="16658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2F0D2-A320-5C18-BD64-FE55CD2F7299}"/>
              </a:ext>
            </a:extLst>
          </p:cNvPr>
          <p:cNvSpPr txBox="1"/>
          <p:nvPr/>
        </p:nvSpPr>
        <p:spPr>
          <a:xfrm>
            <a:off x="9462849" y="4185912"/>
            <a:ext cx="23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P vs NP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2165C3D-76E7-B189-26FD-1E9C80F13611}"/>
              </a:ext>
            </a:extLst>
          </p:cNvPr>
          <p:cNvSpPr/>
          <p:nvPr/>
        </p:nvSpPr>
        <p:spPr>
          <a:xfrm rot="10800000">
            <a:off x="2388030" y="3687062"/>
            <a:ext cx="4816443" cy="1502875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5FEC0-3191-C358-3797-67B536023747}"/>
                  </a:ext>
                </a:extLst>
              </p:cNvPr>
              <p:cNvSpPr txBox="1"/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[Agarwal-Vinay 08, </a:t>
                </a:r>
                <a:r>
                  <a:rPr lang="en-CA" dirty="0" err="1"/>
                  <a:t>Koiran</a:t>
                </a:r>
                <a:r>
                  <a:rPr lang="en-CA" dirty="0"/>
                  <a:t> 12, </a:t>
                </a:r>
                <a:r>
                  <a:rPr lang="en-CA" dirty="0" err="1"/>
                  <a:t>Tavenas</a:t>
                </a:r>
                <a:r>
                  <a:rPr lang="en-CA" dirty="0"/>
                  <a:t> 14]</a:t>
                </a:r>
              </a:p>
              <a:p>
                <a:endParaRPr lang="en-CA" sz="1000" dirty="0"/>
              </a:p>
              <a:p>
                <a:r>
                  <a:rPr lang="en-CA" dirty="0"/>
                  <a:t>Exponential lb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separates VP and VNP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50781E-443F-688D-2C9E-A6AC2290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blipFill>
                <a:blip r:embed="rId8"/>
                <a:stretch>
                  <a:fillRect l="-1085" t="-22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croll: Horizontal 15">
            <a:extLst>
              <a:ext uri="{FF2B5EF4-FFF2-40B4-BE49-F238E27FC236}">
                <a16:creationId xmlns:a16="http://schemas.microsoft.com/office/drawing/2014/main" id="{6ADB5E5F-D829-FDB9-640C-B833FB3FDD9F}"/>
              </a:ext>
            </a:extLst>
          </p:cNvPr>
          <p:cNvSpPr/>
          <p:nvPr/>
        </p:nvSpPr>
        <p:spPr>
          <a:xfrm>
            <a:off x="6274845" y="4437562"/>
            <a:ext cx="4492885" cy="2051529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DD808E-D641-5552-D543-60D7BB331D3B}"/>
                  </a:ext>
                </a:extLst>
              </p:cNvPr>
              <p:cNvSpPr txBox="1"/>
              <p:nvPr/>
            </p:nvSpPr>
            <p:spPr>
              <a:xfrm>
                <a:off x="6515779" y="4752184"/>
                <a:ext cx="5406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Break through by </a:t>
                </a:r>
              </a:p>
              <a:p>
                <a:r>
                  <a:rPr lang="en-CA" b="1" dirty="0"/>
                  <a:t>[Limaye-Srinivasan-</a:t>
                </a:r>
                <a:r>
                  <a:rPr lang="en-CA" b="1" dirty="0" err="1"/>
                  <a:t>Tavenas</a:t>
                </a:r>
                <a:r>
                  <a:rPr lang="en-CA" b="1" dirty="0"/>
                  <a:t> 21]</a:t>
                </a:r>
              </a:p>
              <a:p>
                <a:endParaRPr lang="en-CA" b="1" dirty="0"/>
              </a:p>
              <a:p>
                <a:r>
                  <a:rPr lang="en-CA" dirty="0"/>
                  <a:t>Super polynomial lower bound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552C6F-BBD8-A591-0E7D-CC698C005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79" y="4752184"/>
                <a:ext cx="5406833" cy="1200329"/>
              </a:xfrm>
              <a:prstGeom prst="rect">
                <a:avLst/>
              </a:prstGeom>
              <a:blipFill>
                <a:blip r:embed="rId9"/>
                <a:stretch>
                  <a:fillRect l="-1015" t="-3061" b="-76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41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86526-CB53-4AA4-8C6A-F8D5D137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73C4-8815-90D4-A24D-DCCDB3DD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Hardness Questions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3255BE-1BF8-5ED0-C4C3-2CA8AC153823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000000"/>
                </a:solidFill>
                <a:latin typeface="Tenorite"/>
              </a:rPr>
              <a:t>all the defined classes</a:t>
            </a:r>
            <a:r>
              <a:rPr lang="en-US" dirty="0">
                <a:latin typeface="Tenorite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8DA6E-B3A2-B52D-7F54-44D2465298E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71D0EB3-4802-C207-738D-ABDA9C079AA9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71D0EB3-4802-C207-738D-ABDA9C07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6719D5-70AF-56BF-4F51-CB95692B21D8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A4C970-EB9E-A4E1-55D8-BDDFB5972350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42BB0A-F7FC-531B-FD5C-C5D47EB95B41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166BE9-DB8D-184B-0BB0-4CBE0D76C56F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1287-7A50-9CED-9584-F52F89E52F5A}"/>
                  </a:ext>
                </a:extLst>
              </p:cNvPr>
              <p:cNvSpPr txBox="1"/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⊊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861287-7A50-9CED-9584-F52F89E5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837" y="2981580"/>
                <a:ext cx="58517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876ED-7B0F-540D-E66F-4FE49D451830}"/>
                  </a:ext>
                </a:extLst>
              </p:cNvPr>
              <p:cNvSpPr txBox="1"/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876ED-7B0F-540D-E66F-4FE49D45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28" y="2991877"/>
                <a:ext cx="585172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8F2C5-B9A5-DBD2-FB31-0AB16D331529}"/>
                  </a:ext>
                </a:extLst>
              </p:cNvPr>
              <p:cNvSpPr txBox="1"/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8F2C5-B9A5-DBD2-FB31-0AB16D3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296" y="2987267"/>
                <a:ext cx="585172" cy="276999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9FB99-0FEC-B2F8-57E5-4BD2421E1857}"/>
                  </a:ext>
                </a:extLst>
              </p:cNvPr>
              <p:cNvSpPr txBox="1"/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9FB99-0FEC-B2F8-57E5-4BD2421E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53" y="2996320"/>
                <a:ext cx="585172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10FC125-11CF-BCFE-009D-280A8D33ED0B}"/>
              </a:ext>
            </a:extLst>
          </p:cNvPr>
          <p:cNvSpPr/>
          <p:nvPr/>
        </p:nvSpPr>
        <p:spPr>
          <a:xfrm rot="16200000">
            <a:off x="10426848" y="3087464"/>
            <a:ext cx="466642" cy="166583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FB380-EC96-B999-095D-71E369EA8049}"/>
              </a:ext>
            </a:extLst>
          </p:cNvPr>
          <p:cNvSpPr txBox="1"/>
          <p:nvPr/>
        </p:nvSpPr>
        <p:spPr>
          <a:xfrm>
            <a:off x="9462849" y="4185912"/>
            <a:ext cx="23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P vs NP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B23C68E-DE72-AB06-B10F-D42974AC3136}"/>
              </a:ext>
            </a:extLst>
          </p:cNvPr>
          <p:cNvSpPr/>
          <p:nvPr/>
        </p:nvSpPr>
        <p:spPr>
          <a:xfrm rot="10800000">
            <a:off x="2388030" y="3687062"/>
            <a:ext cx="4816443" cy="1502875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D93ED9-17D2-472D-946C-DC9162153209}"/>
                  </a:ext>
                </a:extLst>
              </p:cNvPr>
              <p:cNvSpPr txBox="1"/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[Agarwal-Vinay 08, </a:t>
                </a:r>
                <a:r>
                  <a:rPr lang="en-CA" dirty="0" err="1"/>
                  <a:t>Koiran</a:t>
                </a:r>
                <a:r>
                  <a:rPr lang="en-CA" dirty="0"/>
                  <a:t> 12, </a:t>
                </a:r>
                <a:r>
                  <a:rPr lang="en-CA" dirty="0" err="1"/>
                  <a:t>Tavenas</a:t>
                </a:r>
                <a:r>
                  <a:rPr lang="en-CA" dirty="0"/>
                  <a:t> 14]</a:t>
                </a:r>
              </a:p>
              <a:p>
                <a:endParaRPr lang="en-CA" sz="1000" dirty="0"/>
              </a:p>
              <a:p>
                <a:r>
                  <a:rPr lang="en-CA" dirty="0"/>
                  <a:t>Exponential lb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separates VP and VNP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D93ED9-17D2-472D-946C-DC916215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58" y="3828969"/>
                <a:ext cx="4492886" cy="1354217"/>
              </a:xfrm>
              <a:prstGeom prst="rect">
                <a:avLst/>
              </a:prstGeom>
              <a:blipFill>
                <a:blip r:embed="rId8"/>
                <a:stretch>
                  <a:fillRect l="-1085" t="-22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croll: Horizontal 15">
            <a:extLst>
              <a:ext uri="{FF2B5EF4-FFF2-40B4-BE49-F238E27FC236}">
                <a16:creationId xmlns:a16="http://schemas.microsoft.com/office/drawing/2014/main" id="{A4BF28E7-D100-2159-2714-975FCE30EA80}"/>
              </a:ext>
            </a:extLst>
          </p:cNvPr>
          <p:cNvSpPr/>
          <p:nvPr/>
        </p:nvSpPr>
        <p:spPr>
          <a:xfrm>
            <a:off x="6274845" y="4437562"/>
            <a:ext cx="4492885" cy="2051529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7742D8-6242-052C-A986-ED3D1CCDBB7F}"/>
                  </a:ext>
                </a:extLst>
              </p:cNvPr>
              <p:cNvSpPr txBox="1"/>
              <p:nvPr/>
            </p:nvSpPr>
            <p:spPr>
              <a:xfrm>
                <a:off x="6515779" y="4752184"/>
                <a:ext cx="5406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Break through by </a:t>
                </a:r>
              </a:p>
              <a:p>
                <a:r>
                  <a:rPr lang="en-CA" b="1" dirty="0"/>
                  <a:t>[Limaye-Srinivasan-</a:t>
                </a:r>
                <a:r>
                  <a:rPr lang="en-CA" b="1" dirty="0" err="1"/>
                  <a:t>Tavenas</a:t>
                </a:r>
                <a:r>
                  <a:rPr lang="en-CA" b="1" dirty="0"/>
                  <a:t> 21]</a:t>
                </a:r>
              </a:p>
              <a:p>
                <a:endParaRPr lang="en-CA" b="1" dirty="0"/>
              </a:p>
              <a:p>
                <a:r>
                  <a:rPr lang="en-CA" dirty="0"/>
                  <a:t>Super polynomial lower bound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7742D8-6242-052C-A986-ED3D1CCD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79" y="4752184"/>
                <a:ext cx="5406833" cy="1200329"/>
              </a:xfrm>
              <a:prstGeom prst="rect">
                <a:avLst/>
              </a:prstGeom>
              <a:blipFill>
                <a:blip r:embed="rId9"/>
                <a:stretch>
                  <a:fillRect l="-1015" t="-3061" b="-76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363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5E011-F8D4-6861-EAEC-0CFEE7993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187A19-5D4D-3CC1-F718-893AEE5F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687E034-66F8-64AF-90F8-1FF7F82C6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21140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696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9D6C5-EA00-18FE-9BB5-CA0DE031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F5E23C-7617-0D5F-B245-FA8ECADD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052F35F-94E1-6EF5-DA94-08375FB61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8824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391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DC147-AC78-4B20-E64F-05C2C623D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1426-35AF-B635-CCA2-EA16673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734C8-C6D8-D02E-E2E7-65808EAAE8E2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B46E-4E9F-04E1-FFB3-39F62AE71A6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16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F918C-0A1E-F456-D348-37E6841FB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C721-6D76-2D12-29EB-06BC0A04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EC7A-E23A-A873-F251-0696A2AB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How do the factors of polynomial behave?</a:t>
            </a:r>
          </a:p>
          <a:p>
            <a:pPr marL="457200" indent="-457200">
              <a:buChar char="•"/>
            </a:pPr>
            <a:r>
              <a:rPr lang="en-US" dirty="0"/>
              <a:t>Can we create a representation of factors from a representation of the original polynomial?</a:t>
            </a:r>
          </a:p>
          <a:p>
            <a:pPr marL="457200" indent="-457200">
              <a:buChar char="•"/>
            </a:pPr>
            <a:r>
              <a:rPr lang="en-US" dirty="0"/>
              <a:t>What is even a representation of polynomials?</a:t>
            </a:r>
          </a:p>
        </p:txBody>
      </p:sp>
    </p:spTree>
    <p:extLst>
      <p:ext uri="{BB962C8B-B14F-4D97-AF65-F5344CB8AC3E}">
        <p14:creationId xmlns:p14="http://schemas.microsoft.com/office/powerpoint/2010/main" val="951719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5A256-1268-CCD9-D2D5-FD4B4E45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C2A-9829-9DF2-60A0-590E5771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93A0D2-8C93-4795-62EA-71DD1A6824B6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B9DEC-01F3-A3F7-901C-91B6652D543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C88CF5-0EDA-2891-1AF1-DCE051745A5B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C88CF5-0EDA-2891-1AF1-DCE051745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3AB994-E4DF-39E7-F1FA-F94AFC5F90C9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A69923-1506-50CA-375A-E1ABFB1F623C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2786C9-E4DB-8E7F-448E-27C25731F40B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8B58AB-A1FD-2417-F96C-A35F19CA7FD8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</p:spTree>
    <p:extLst>
      <p:ext uri="{BB962C8B-B14F-4D97-AF65-F5344CB8AC3E}">
        <p14:creationId xmlns:p14="http://schemas.microsoft.com/office/powerpoint/2010/main" val="2130809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9943-73D5-61AA-A493-8CA571C0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3793-F910-44FC-D54E-E85B66CD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AE7730-6CD2-9643-9719-549FC2BB9DB9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8999-7E72-F811-BFD9-E4AD9BB092A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FBF80F5-8825-AEE3-1DC5-148C2F8F90C6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B5964A2-5CC8-1CF2-F005-1FA1C127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1376BA-747F-D0EB-01F1-33A442A73B15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E353C-6AC9-8174-E1F3-25B7E1C90CCC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DB92A9-3E71-AAB4-7D93-4DD72A934F51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5AC9C2-579F-5B9A-F7E1-4943CC332828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EB960EB-9E3E-522D-8688-1B3A9C7531F7}"/>
              </a:ext>
            </a:extLst>
          </p:cNvPr>
          <p:cNvSpPr/>
          <p:nvPr/>
        </p:nvSpPr>
        <p:spPr>
          <a:xfrm>
            <a:off x="9627972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70D24-8D1F-C509-C7D3-00C8ECA6258C}"/>
              </a:ext>
            </a:extLst>
          </p:cNvPr>
          <p:cNvSpPr txBox="1"/>
          <p:nvPr/>
        </p:nvSpPr>
        <p:spPr>
          <a:xfrm>
            <a:off x="9380837" y="4942702"/>
            <a:ext cx="1482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Kaltofen</a:t>
            </a:r>
            <a:r>
              <a:rPr lang="en-US" dirty="0"/>
              <a:t> 80]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8FD2B-8E07-ED2E-AFA6-6AC06C498D9A}"/>
              </a:ext>
            </a:extLst>
          </p:cNvPr>
          <p:cNvSpPr txBox="1"/>
          <p:nvPr/>
        </p:nvSpPr>
        <p:spPr>
          <a:xfrm rot="5400000">
            <a:off x="9884211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9017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FCCAF-7917-B886-5DED-1759E13B5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8E94-6E34-850E-B2FB-3D881941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6C76E9-64F5-3F23-FD3E-FBC8024597C5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BA9D2-C0CA-4E5B-C6D0-FF211D748B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414D00-865E-541D-9A39-D10F77E616E5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414D00-865E-541D-9A39-D10F77E6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163BA-2D6E-DA8F-C831-15C0D784485E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F2A746-646F-5E09-1C85-A42D437E23AF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6D6E3C-5F4E-DD54-F57C-842366D43FDD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B53147-D854-1F82-0D93-E909B0E94BFC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F0BB89-C166-FB35-48DC-F47A1836EF7D}"/>
              </a:ext>
            </a:extLst>
          </p:cNvPr>
          <p:cNvSpPr/>
          <p:nvPr/>
        </p:nvSpPr>
        <p:spPr>
          <a:xfrm>
            <a:off x="8299620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VBP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D89879-C2FE-D390-A850-38E3D0FCD1BF}"/>
              </a:ext>
            </a:extLst>
          </p:cNvPr>
          <p:cNvSpPr/>
          <p:nvPr/>
        </p:nvSpPr>
        <p:spPr>
          <a:xfrm>
            <a:off x="9627972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1B3440-CA0D-D15D-BA96-FFDBA1863DE0}"/>
              </a:ext>
            </a:extLst>
          </p:cNvPr>
          <p:cNvSpPr/>
          <p:nvPr/>
        </p:nvSpPr>
        <p:spPr>
          <a:xfrm>
            <a:off x="10956323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3F8FD-EA64-5041-E150-BB9E82BBE348}"/>
              </a:ext>
            </a:extLst>
          </p:cNvPr>
          <p:cNvSpPr txBox="1"/>
          <p:nvPr/>
        </p:nvSpPr>
        <p:spPr>
          <a:xfrm>
            <a:off x="8134865" y="4942702"/>
            <a:ext cx="1616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Sinhababu</a:t>
            </a:r>
            <a:r>
              <a:rPr lang="en-US" dirty="0"/>
              <a:t>- Thierauf 20]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DF5C9-AD1E-8103-AEEE-A6493FC2A107}"/>
              </a:ext>
            </a:extLst>
          </p:cNvPr>
          <p:cNvSpPr txBox="1"/>
          <p:nvPr/>
        </p:nvSpPr>
        <p:spPr>
          <a:xfrm>
            <a:off x="10451757" y="4942703"/>
            <a:ext cx="1740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[Chou-Kumar-Solomon 19]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E7DAD-E2A0-6682-1CDD-F2A52309894A}"/>
              </a:ext>
            </a:extLst>
          </p:cNvPr>
          <p:cNvSpPr txBox="1"/>
          <p:nvPr/>
        </p:nvSpPr>
        <p:spPr>
          <a:xfrm rot="5400000">
            <a:off x="9884211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E76A4-F65F-206F-B83C-9BA56B3E38AF}"/>
              </a:ext>
            </a:extLst>
          </p:cNvPr>
          <p:cNvSpPr txBox="1"/>
          <p:nvPr/>
        </p:nvSpPr>
        <p:spPr>
          <a:xfrm rot="5400000">
            <a:off x="8550302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4C644-AA82-202C-B89E-88E9946650FD}"/>
              </a:ext>
            </a:extLst>
          </p:cNvPr>
          <p:cNvSpPr txBox="1"/>
          <p:nvPr/>
        </p:nvSpPr>
        <p:spPr>
          <a:xfrm rot="5400000">
            <a:off x="11218120" y="3536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824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A463E-8139-04EB-01E5-F382A9F3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1629-5575-66A8-240C-5A021183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8ECD7-9AB4-DECB-3D20-135B64512BF0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2F19A-C222-76C6-E4BD-4C0B4F529CF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7EC4D41-7207-B877-6A3E-520BEEE45EE4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414D00-865E-541D-9A39-D10F77E6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FFDD0B-3E51-7DD5-F21D-1483300038A5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9E3D16-30C4-765F-DC02-60689E102B3E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94E3B0-68B1-5230-5F31-5BD82838CF04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82BF26-50CB-1C3B-2DC7-6A2BE07A7FD7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3D1278-4BB0-FB9A-D7D1-8D6DD4907EB3}"/>
              </a:ext>
            </a:extLst>
          </p:cNvPr>
          <p:cNvSpPr/>
          <p:nvPr/>
        </p:nvSpPr>
        <p:spPr>
          <a:xfrm>
            <a:off x="8299620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VBP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DE1454-7274-C9AF-4D0D-2E61653B6331}"/>
              </a:ext>
            </a:extLst>
          </p:cNvPr>
          <p:cNvSpPr/>
          <p:nvPr/>
        </p:nvSpPr>
        <p:spPr>
          <a:xfrm>
            <a:off x="9627972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7375FA-DAAD-900E-3DB2-527E83848B06}"/>
              </a:ext>
            </a:extLst>
          </p:cNvPr>
          <p:cNvSpPr/>
          <p:nvPr/>
        </p:nvSpPr>
        <p:spPr>
          <a:xfrm>
            <a:off x="10956323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B8C90-3FFC-F440-FED3-94D9D15811FD}"/>
              </a:ext>
            </a:extLst>
          </p:cNvPr>
          <p:cNvSpPr txBox="1"/>
          <p:nvPr/>
        </p:nvSpPr>
        <p:spPr>
          <a:xfrm>
            <a:off x="8134865" y="4942702"/>
            <a:ext cx="1616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Sinhababu</a:t>
            </a:r>
            <a:r>
              <a:rPr lang="en-US" dirty="0"/>
              <a:t>- Thierauf 20]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0EA4A-C2C1-CA32-EC93-C5C1AE9A53CC}"/>
              </a:ext>
            </a:extLst>
          </p:cNvPr>
          <p:cNvSpPr txBox="1"/>
          <p:nvPr/>
        </p:nvSpPr>
        <p:spPr>
          <a:xfrm>
            <a:off x="10451757" y="4942703"/>
            <a:ext cx="1740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[Chou-Kumar-Solomon 19]</a:t>
            </a:r>
          </a:p>
        </p:txBody>
      </p:sp>
      <p:pic>
        <p:nvPicPr>
          <p:cNvPr id="9" name="Picture 8" descr="A cartoon of a question mark&#10;&#10;AI-generated content may be incorrect.">
            <a:extLst>
              <a:ext uri="{FF2B5EF4-FFF2-40B4-BE49-F238E27FC236}">
                <a16:creationId xmlns:a16="http://schemas.microsoft.com/office/drawing/2014/main" id="{DB66419E-A7FB-80B8-6864-31FB14EB8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30" y="3810000"/>
            <a:ext cx="1400434" cy="1225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76F64-1CA2-E7A3-3919-129EFAC9E8FF}"/>
              </a:ext>
            </a:extLst>
          </p:cNvPr>
          <p:cNvSpPr txBox="1"/>
          <p:nvPr/>
        </p:nvSpPr>
        <p:spPr>
          <a:xfrm rot="5400000">
            <a:off x="9884211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7EEDF-BD55-45F8-F373-6CD301A8E11F}"/>
              </a:ext>
            </a:extLst>
          </p:cNvPr>
          <p:cNvSpPr txBox="1"/>
          <p:nvPr/>
        </p:nvSpPr>
        <p:spPr>
          <a:xfrm rot="5400000">
            <a:off x="8550302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2224F-4495-0DDD-DAB4-A1965DF1D1B3}"/>
              </a:ext>
            </a:extLst>
          </p:cNvPr>
          <p:cNvSpPr txBox="1"/>
          <p:nvPr/>
        </p:nvSpPr>
        <p:spPr>
          <a:xfrm rot="5400000">
            <a:off x="11218120" y="3536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33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62230-CEDD-86E8-5051-82C79930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8895-59DA-4373-66A5-DECC7D1B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Complexity of Factors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2D287D-C047-E89E-7ED2-A335CD2145EB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For a circuit class 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</a:p>
          <a:p>
            <a:r>
              <a:rPr lang="en-US" dirty="0"/>
              <a:t>What is the relation between </a:t>
            </a:r>
            <a:r>
              <a:rPr lang="en-US" dirty="0">
                <a:solidFill>
                  <a:srgbClr val="FF0000"/>
                </a:solidFill>
                <a:latin typeface="Pristina"/>
              </a:rPr>
              <a:t>Fact</a:t>
            </a:r>
            <a:r>
              <a:rPr lang="en-US" dirty="0"/>
              <a:t>(</a:t>
            </a:r>
            <a:r>
              <a:rPr lang="en-US" b="1" dirty="0">
                <a:solidFill>
                  <a:srgbClr val="002060"/>
                </a:solidFill>
                <a:latin typeface="Fairwater Script"/>
              </a:rPr>
              <a:t>C</a:t>
            </a:r>
            <a:r>
              <a:rPr lang="en-US" dirty="0"/>
              <a:t>) and </a:t>
            </a:r>
            <a:r>
              <a:rPr lang="en-US" b="1" dirty="0">
                <a:solidFill>
                  <a:srgbClr val="FF00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F04A9-8ECD-3F59-336D-AD5CEAB2A16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12A41D-FD30-8A45-A1D2-8F755BB136F8}"/>
                  </a:ext>
                </a:extLst>
              </p:cNvPr>
              <p:cNvSpPr/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414D00-865E-541D-9A39-D10F77E6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18" y="2780270"/>
                <a:ext cx="823783" cy="67962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F2FE3-8855-D3B0-553A-DE43F39CBA0E}"/>
              </a:ext>
            </a:extLst>
          </p:cNvPr>
          <p:cNvSpPr/>
          <p:nvPr/>
        </p:nvSpPr>
        <p:spPr>
          <a:xfrm>
            <a:off x="6971269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88D4F3-0319-1730-3314-FBD59C1A7421}"/>
              </a:ext>
            </a:extLst>
          </p:cNvPr>
          <p:cNvSpPr/>
          <p:nvPr/>
        </p:nvSpPr>
        <p:spPr>
          <a:xfrm>
            <a:off x="8299620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VBP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7E3208-9F92-8A09-E42D-693639AAC44D}"/>
              </a:ext>
            </a:extLst>
          </p:cNvPr>
          <p:cNvSpPr/>
          <p:nvPr/>
        </p:nvSpPr>
        <p:spPr>
          <a:xfrm>
            <a:off x="9627972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41648F-AA58-B05C-B14B-351E1BFDC361}"/>
              </a:ext>
            </a:extLst>
          </p:cNvPr>
          <p:cNvSpPr/>
          <p:nvPr/>
        </p:nvSpPr>
        <p:spPr>
          <a:xfrm>
            <a:off x="10956323" y="2790567"/>
            <a:ext cx="823783" cy="679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VNP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390007-5127-E0A2-0C21-839BCD35BA4C}"/>
              </a:ext>
            </a:extLst>
          </p:cNvPr>
          <p:cNvSpPr/>
          <p:nvPr/>
        </p:nvSpPr>
        <p:spPr>
          <a:xfrm>
            <a:off x="8299620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VBP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158FF4-F09B-FA1A-E38C-01D79108F777}"/>
              </a:ext>
            </a:extLst>
          </p:cNvPr>
          <p:cNvSpPr/>
          <p:nvPr/>
        </p:nvSpPr>
        <p:spPr>
          <a:xfrm>
            <a:off x="9627972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29B48A-E394-29AC-9B5B-486D14DC951D}"/>
              </a:ext>
            </a:extLst>
          </p:cNvPr>
          <p:cNvSpPr/>
          <p:nvPr/>
        </p:nvSpPr>
        <p:spPr>
          <a:xfrm>
            <a:off x="10956323" y="3912972"/>
            <a:ext cx="823783" cy="679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000" b="0" i="0" u="none" strike="noStrike" baseline="0" dirty="0">
                <a:solidFill>
                  <a:srgbClr val="000000"/>
                </a:solidFill>
                <a:latin typeface="Pristina"/>
              </a:rPr>
              <a:t>Fact</a:t>
            </a:r>
            <a:r>
              <a:rPr lang="en-US" sz="2000" b="0" i="0" dirty="0">
                <a:latin typeface="Pristina"/>
              </a:rPr>
              <a:t>​</a:t>
            </a:r>
          </a:p>
          <a:p>
            <a:pPr algn="ctr" rtl="0"/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enorite"/>
              </a:rPr>
              <a:t>VNP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enorite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10B7E-1BFA-8E9C-CC33-407624C70954}"/>
              </a:ext>
            </a:extLst>
          </p:cNvPr>
          <p:cNvSpPr txBox="1"/>
          <p:nvPr/>
        </p:nvSpPr>
        <p:spPr>
          <a:xfrm>
            <a:off x="8134865" y="4942702"/>
            <a:ext cx="1616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Sinhababu</a:t>
            </a:r>
            <a:r>
              <a:rPr lang="en-US" dirty="0"/>
              <a:t>- Thierauf 20]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83E26-6A46-40E1-9528-78E3148289FB}"/>
              </a:ext>
            </a:extLst>
          </p:cNvPr>
          <p:cNvSpPr txBox="1"/>
          <p:nvPr/>
        </p:nvSpPr>
        <p:spPr>
          <a:xfrm>
            <a:off x="10451757" y="4942703"/>
            <a:ext cx="17402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[Chou-Kumar-Solomon 19]</a:t>
            </a:r>
          </a:p>
        </p:txBody>
      </p:sp>
      <p:pic>
        <p:nvPicPr>
          <p:cNvPr id="9" name="Picture 8" descr="A cartoon of a question mark&#10;&#10;AI-generated content may be incorrect.">
            <a:extLst>
              <a:ext uri="{FF2B5EF4-FFF2-40B4-BE49-F238E27FC236}">
                <a16:creationId xmlns:a16="http://schemas.microsoft.com/office/drawing/2014/main" id="{AF6A5F8A-38B2-4904-DA26-4E1A2EB5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30" y="3810000"/>
            <a:ext cx="1400434" cy="1225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4FD4F-F1B6-DEDA-4E9C-39EEC49FF687}"/>
              </a:ext>
            </a:extLst>
          </p:cNvPr>
          <p:cNvSpPr txBox="1"/>
          <p:nvPr/>
        </p:nvSpPr>
        <p:spPr>
          <a:xfrm rot="5400000">
            <a:off x="9884211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FD24A-CE16-B2FC-903E-39E13B228A72}"/>
              </a:ext>
            </a:extLst>
          </p:cNvPr>
          <p:cNvSpPr txBox="1"/>
          <p:nvPr/>
        </p:nvSpPr>
        <p:spPr>
          <a:xfrm rot="5400000">
            <a:off x="8550302" y="3529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9E3A4-FF63-6441-6CC4-9802299DE606}"/>
              </a:ext>
            </a:extLst>
          </p:cNvPr>
          <p:cNvSpPr txBox="1"/>
          <p:nvPr/>
        </p:nvSpPr>
        <p:spPr>
          <a:xfrm rot="5400000">
            <a:off x="11218120" y="3536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17298F03-F82A-5645-DD01-EAD3EB8E584B}"/>
              </a:ext>
            </a:extLst>
          </p:cNvPr>
          <p:cNvSpPr/>
          <p:nvPr/>
        </p:nvSpPr>
        <p:spPr>
          <a:xfrm>
            <a:off x="2862648" y="3459893"/>
            <a:ext cx="3305432" cy="3140674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ristina"/>
              </a:rPr>
              <a:t>All these works uses </a:t>
            </a:r>
            <a:r>
              <a:rPr lang="en-US" sz="2400" b="1" dirty="0">
                <a:solidFill>
                  <a:srgbClr val="002060"/>
                </a:solidFill>
                <a:latin typeface="Pristina"/>
              </a:rPr>
              <a:t>Newton iteration</a:t>
            </a:r>
            <a:r>
              <a:rPr lang="en-US" sz="2400" dirty="0">
                <a:solidFill>
                  <a:schemeClr val="tx1"/>
                </a:solidFill>
                <a:latin typeface="Pristina"/>
              </a:rPr>
              <a:t>/ </a:t>
            </a:r>
            <a:r>
              <a:rPr lang="en-US" sz="2400" b="1" dirty="0">
                <a:solidFill>
                  <a:srgbClr val="002060"/>
                </a:solidFill>
                <a:latin typeface="Pristina"/>
              </a:rPr>
              <a:t>Hensel lifting</a:t>
            </a:r>
            <a:r>
              <a:rPr lang="en-US" sz="2400" dirty="0">
                <a:solidFill>
                  <a:schemeClr val="tx1"/>
                </a:solidFill>
                <a:latin typeface="Pristina"/>
              </a:rPr>
              <a:t>.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Pristina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ristina"/>
              </a:rPr>
              <a:t>Those are not supported in VAC or VF model</a:t>
            </a:r>
          </a:p>
        </p:txBody>
      </p:sp>
    </p:spTree>
    <p:extLst>
      <p:ext uri="{BB962C8B-B14F-4D97-AF65-F5344CB8AC3E}">
        <p14:creationId xmlns:p14="http://schemas.microsoft.com/office/powerpoint/2010/main" val="18130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5FE5-3E96-4865-133B-76B9D641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2A53B3-CAA7-122E-B24B-238EF17C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9AE84D-CAC5-AF13-9B68-7EE706C60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64133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26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D9FE-0C83-E96F-4C80-037E27B5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EAEC33-075C-CEBF-6541-7EF4267A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63824EA-E850-AA02-E044-A8E428A9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7653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6678-899C-4CF8-9CCC-400BEAE9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D4724B-7B7A-57D8-6CDB-A7A6876B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8684-2416-1F31-6984-61F6D928B74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553124"/>
            <a:ext cx="9780587" cy="4074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689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Polynomial Identity Testing</a:t>
            </a:r>
            <a:r>
              <a:rPr lang="en-US" b="1" dirty="0"/>
              <a:t>:</a:t>
            </a: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68400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1499E-7608-6329-FEA8-35CE2571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505590-EA10-0183-F67A-7816B575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FDBB-7427-EFCC-8A58-4483EAF72D9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553124"/>
            <a:ext cx="9780587" cy="40740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689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Polynomial Identity Testing</a:t>
            </a:r>
            <a:r>
              <a:rPr lang="en-US" b="1" dirty="0"/>
              <a:t>: </a:t>
            </a:r>
            <a:r>
              <a:rPr lang="en-US" dirty="0"/>
              <a:t>Given a circuit 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, Check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 C=0?</a:t>
            </a:r>
            <a:endParaRPr lang="en-US" dirty="0"/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815041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6DFC-B4C4-C805-AA81-DC33C43D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FE2389-D727-9915-4019-A43F2BAA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7476-2ABF-403F-CF28-97A80A06A2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553123"/>
            <a:ext cx="9780587" cy="4617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689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Polynomial Identity Testing</a:t>
            </a:r>
            <a:r>
              <a:rPr lang="en-US" b="1" dirty="0"/>
              <a:t>: </a:t>
            </a:r>
            <a:r>
              <a:rPr lang="en-US" dirty="0"/>
              <a:t>Given a circuit 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, Check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 C=0?</a:t>
            </a:r>
            <a:endParaRPr lang="en-US" dirty="0"/>
          </a:p>
          <a:p>
            <a:pPr marL="566420" lvl="1" indent="-283210"/>
            <a:r>
              <a:rPr lang="en-US" dirty="0">
                <a:solidFill>
                  <a:srgbClr val="FFFFFF"/>
                </a:solidFill>
                <a:latin typeface="Tenorite"/>
              </a:rPr>
              <a:t>Randomized algorithm: Evaluate on a random point</a:t>
            </a:r>
            <a:endParaRPr lang="en-US" dirty="0">
              <a:solidFill>
                <a:srgbClr val="FFFF00"/>
              </a:solidFill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35894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5ACD-09DA-B72B-A99B-BF0D17D8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B48A-112E-58EA-E150-8CC9C93C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9D87-472D-3C0B-6936-728799E2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How do the factors of polynomial behave?</a:t>
            </a:r>
          </a:p>
          <a:p>
            <a:pPr marL="457200" indent="-457200">
              <a:buChar char="•"/>
            </a:pPr>
            <a:r>
              <a:rPr lang="en-US" dirty="0"/>
              <a:t>Can we create a representation of factors from a representation of the original polynomial?</a:t>
            </a:r>
          </a:p>
          <a:p>
            <a:pPr marL="457200" indent="-457200">
              <a:buChar char="•"/>
            </a:pPr>
            <a:r>
              <a:rPr lang="en-US" dirty="0"/>
              <a:t>What is even a representation of polynomials?</a:t>
            </a:r>
          </a:p>
          <a:p>
            <a:pPr marL="457200" indent="-457200">
              <a:buChar char="•"/>
            </a:pPr>
            <a:r>
              <a:rPr lang="en-US" dirty="0"/>
              <a:t>Are factors "</a:t>
            </a:r>
            <a:r>
              <a:rPr lang="en-US" i="1" dirty="0"/>
              <a:t>easy" if the original polynomial is easy?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6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479AE-1CEC-D741-E56A-0226DC4B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25C40E-46AB-ECAB-10E7-696C76A6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5396-4B4C-AB21-D8E9-01729D2CF46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553123"/>
            <a:ext cx="9780587" cy="4617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689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Polynomial Identity Testing</a:t>
            </a:r>
            <a:r>
              <a:rPr lang="en-US" b="1" dirty="0"/>
              <a:t>: </a:t>
            </a:r>
            <a:r>
              <a:rPr lang="en-US" dirty="0"/>
              <a:t>Given a circuit 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C </a:t>
            </a:r>
            <a:r>
              <a:rPr lang="en-US" dirty="0">
                <a:latin typeface="Tenorite"/>
              </a:rPr>
              <a:t>, Check</a:t>
            </a:r>
            <a:r>
              <a:rPr lang="en-US" dirty="0">
                <a:solidFill>
                  <a:srgbClr val="FFFF00"/>
                </a:solidFill>
                <a:latin typeface="Fairwater Script"/>
              </a:rPr>
              <a:t> C=0?</a:t>
            </a:r>
            <a:endParaRPr lang="en-US" dirty="0"/>
          </a:p>
          <a:p>
            <a:pPr marL="566420" lvl="1" indent="-283210"/>
            <a:r>
              <a:rPr lang="en-US" dirty="0">
                <a:solidFill>
                  <a:srgbClr val="FFFFFF"/>
                </a:solidFill>
                <a:latin typeface="Tenorite"/>
              </a:rPr>
              <a:t>Randomized algorithm: Evaluate on a random point</a:t>
            </a:r>
            <a:endParaRPr lang="en-US" dirty="0">
              <a:solidFill>
                <a:srgbClr val="FFFF00"/>
              </a:solidFill>
              <a:latin typeface="Tenorite"/>
            </a:endParaRPr>
          </a:p>
          <a:p>
            <a:pPr marL="566420" lvl="1" indent="-283210"/>
            <a:r>
              <a:rPr lang="en-US" dirty="0">
                <a:solidFill>
                  <a:srgbClr val="FFFFFF"/>
                </a:solidFill>
                <a:latin typeface="Tenorite"/>
              </a:rPr>
              <a:t>Polynomial time algorithm known for </a:t>
            </a:r>
            <a:r>
              <a:rPr lang="en-US" b="1" dirty="0">
                <a:solidFill>
                  <a:srgbClr val="FFFFFF"/>
                </a:solidFill>
                <a:latin typeface="Tenorite"/>
              </a:rPr>
              <a:t>sparse polynomials </a:t>
            </a:r>
            <a:r>
              <a:rPr lang="en-US" dirty="0">
                <a:solidFill>
                  <a:srgbClr val="FFFFFF"/>
                </a:solidFill>
                <a:latin typeface="Tenorite"/>
              </a:rPr>
              <a:t>and other restrictive cases.</a:t>
            </a: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  <a:p>
            <a:pPr marL="283210" lvl="1" indent="0">
              <a:buNone/>
            </a:pPr>
            <a:endParaRPr lang="en-US" dirty="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3906677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C50D-7D6C-0DA5-139A-2EE697B2F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A52A7-1A73-37F7-CF20-BABC5EAD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1072D-D991-B43D-D6B1-7E31B5A29F7E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</a:rPr>
                  <a:t>Polynomial Identity Testing</a:t>
                </a:r>
                <a:r>
                  <a:rPr lang="en-US" b="1" dirty="0"/>
                  <a:t>: </a:t>
                </a:r>
                <a:r>
                  <a:rPr lang="en-US" dirty="0"/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Tenorite"/>
                  </a:rPr>
                  <a:t>, Check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C=0?</a:t>
                </a:r>
                <a:endParaRPr lang="en-US" dirty="0"/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Randomized algorithm: Evaluate on a random point</a:t>
                </a:r>
                <a:endParaRPr lang="en-US" dirty="0">
                  <a:solidFill>
                    <a:srgbClr val="FFFF00"/>
                  </a:solidFill>
                  <a:latin typeface="Tenorite"/>
                </a:endParaRPr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Polynomial time algorithm known for </a:t>
                </a:r>
                <a:r>
                  <a:rPr lang="en-US" b="1" dirty="0">
                    <a:solidFill>
                      <a:srgbClr val="FFFFFF"/>
                    </a:solidFill>
                    <a:latin typeface="Tenorite"/>
                  </a:rPr>
                  <a:t>sparse polynomials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and other restrictive cases.</a:t>
                </a:r>
              </a:p>
              <a:p>
                <a:pPr marL="566420" lvl="1" indent="-283210"/>
                <a:r>
                  <a:rPr lang="en-US" dirty="0"/>
                  <a:t>[LST]+[CKS] gives </a:t>
                </a:r>
                <a:r>
                  <a:rPr lang="en-US" dirty="0" err="1"/>
                  <a:t>subexponential</a:t>
                </a:r>
                <a:r>
                  <a:rPr lang="en-US" dirty="0"/>
                  <a:t> time PIT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1072D-D991-B43D-D6B1-7E31B5A29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  <a:blipFill>
                <a:blip r:embed="rId3"/>
                <a:stretch>
                  <a:fillRect l="-62" t="-1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925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5D0D4-5500-3E76-58E7-55026405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2353A-1168-8F30-1BF2-4AF30CEC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71EF0-ACAE-1900-D696-4D4DD12E0A62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</a:rPr>
                  <a:t>Polynomial Identity Testing</a:t>
                </a:r>
                <a:r>
                  <a:rPr lang="en-US" b="1" dirty="0"/>
                  <a:t>: </a:t>
                </a:r>
                <a:r>
                  <a:rPr lang="en-US" dirty="0"/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Tenorite"/>
                  </a:rPr>
                  <a:t>, Check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C=0?</a:t>
                </a:r>
                <a:endParaRPr lang="en-US" dirty="0"/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Randomized algorithm: Evaluate on a random point</a:t>
                </a:r>
                <a:endParaRPr lang="en-US" dirty="0">
                  <a:solidFill>
                    <a:srgbClr val="FFFF00"/>
                  </a:solidFill>
                  <a:latin typeface="Tenorite"/>
                </a:endParaRPr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Polynomial time algorithm known for </a:t>
                </a:r>
                <a:r>
                  <a:rPr lang="en-US" b="1" dirty="0">
                    <a:solidFill>
                      <a:srgbClr val="FFFFFF"/>
                    </a:solidFill>
                    <a:latin typeface="Tenorite"/>
                  </a:rPr>
                  <a:t>sparse polynomials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and other restrictive cases.</a:t>
                </a:r>
              </a:p>
              <a:p>
                <a:pPr marL="566420" lvl="1" indent="-283210"/>
                <a:r>
                  <a:rPr lang="en-US" dirty="0"/>
                  <a:t>[LST]+[CKS] gives </a:t>
                </a:r>
                <a:r>
                  <a:rPr lang="en-US" dirty="0" err="1"/>
                  <a:t>subexponential</a:t>
                </a:r>
                <a:r>
                  <a:rPr lang="en-US" dirty="0"/>
                  <a:t> time PIT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  <a:latin typeface="Tenorite"/>
                  </a:rPr>
                  <a:t>Factorization: </a:t>
                </a: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71EF0-ACAE-1900-D696-4D4DD12E0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  <a:blipFill>
                <a:blip r:embed="rId3"/>
                <a:stretch>
                  <a:fillRect l="-62" t="-1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6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E6C6F-B33E-C813-991C-7F7329F3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74C7F-3486-68CF-4AE7-24A66F21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E49A8-07F9-069E-7179-ED3CA9FF39C8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</a:rPr>
                  <a:t>Polynomial Identity Testing</a:t>
                </a:r>
                <a:r>
                  <a:rPr lang="en-US" b="1" dirty="0"/>
                  <a:t>: </a:t>
                </a:r>
                <a:r>
                  <a:rPr lang="en-US" dirty="0"/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Tenorite"/>
                  </a:rPr>
                  <a:t>, Check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C=0?</a:t>
                </a:r>
                <a:endParaRPr lang="en-US" dirty="0"/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Randomized algorithm: Evaluate on a random point</a:t>
                </a:r>
                <a:endParaRPr lang="en-US" dirty="0">
                  <a:solidFill>
                    <a:srgbClr val="FFFF00"/>
                  </a:solidFill>
                  <a:latin typeface="Tenorite"/>
                </a:endParaRPr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Polynomial time algorithm known for </a:t>
                </a:r>
                <a:r>
                  <a:rPr lang="en-US" b="1" dirty="0">
                    <a:solidFill>
                      <a:srgbClr val="FFFFFF"/>
                    </a:solidFill>
                    <a:latin typeface="Tenorite"/>
                  </a:rPr>
                  <a:t>sparse polynomials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and other restrictive cases.</a:t>
                </a:r>
              </a:p>
              <a:p>
                <a:pPr marL="566420" lvl="1" indent="-283210"/>
                <a:r>
                  <a:rPr lang="en-US" dirty="0"/>
                  <a:t>[LST]+[CKS] gives </a:t>
                </a:r>
                <a:r>
                  <a:rPr lang="en-US" dirty="0" err="1"/>
                  <a:t>subexponential</a:t>
                </a:r>
                <a:r>
                  <a:rPr lang="en-US" dirty="0"/>
                  <a:t> time PIT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  <a:latin typeface="Tenorite"/>
                  </a:rPr>
                  <a:t>Factorization: 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,Find the irreducible factors of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C.</a:t>
                </a: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E49A8-07F9-069E-7179-ED3CA9FF3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  <a:blipFill>
                <a:blip r:embed="rId3"/>
                <a:stretch>
                  <a:fillRect l="-62" t="-1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259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4E679-FECC-C230-F86E-C5BA64D6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48DC6-9AEC-B128-92FD-B9B961C2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63AAA-E7F7-E464-6FA0-408CFDC8018B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</a:rPr>
                  <a:t>Polynomial Identity Testing</a:t>
                </a:r>
                <a:r>
                  <a:rPr lang="en-US" b="1" dirty="0"/>
                  <a:t>: </a:t>
                </a:r>
                <a:r>
                  <a:rPr lang="en-US" dirty="0"/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Tenorite"/>
                  </a:rPr>
                  <a:t>, Check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C=0?</a:t>
                </a:r>
                <a:endParaRPr lang="en-US" dirty="0"/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Randomized algorithm: Evaluate on a random point</a:t>
                </a:r>
                <a:endParaRPr lang="en-US" dirty="0">
                  <a:solidFill>
                    <a:srgbClr val="FFFF00"/>
                  </a:solidFill>
                  <a:latin typeface="Tenorite"/>
                </a:endParaRPr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Polynomial time algorithm known for </a:t>
                </a:r>
                <a:r>
                  <a:rPr lang="en-US" b="1" dirty="0">
                    <a:solidFill>
                      <a:srgbClr val="FFFFFF"/>
                    </a:solidFill>
                    <a:latin typeface="Tenorite"/>
                  </a:rPr>
                  <a:t>sparse polynomials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and other restrictive cases.</a:t>
                </a:r>
              </a:p>
              <a:p>
                <a:pPr marL="566420" lvl="1" indent="-283210"/>
                <a:r>
                  <a:rPr lang="en-US" dirty="0"/>
                  <a:t>[LST]+[CKS] gives </a:t>
                </a:r>
                <a:r>
                  <a:rPr lang="en-US" dirty="0" err="1"/>
                  <a:t>subexponential</a:t>
                </a:r>
                <a:r>
                  <a:rPr lang="en-US" dirty="0"/>
                  <a:t> time PIT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  <a:latin typeface="Tenorite"/>
                  </a:rPr>
                  <a:t>Factorization: 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,Find the irreducible factors of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C.</a:t>
                </a:r>
              </a:p>
              <a:p>
                <a:pPr marL="740410" lvl="1" indent="-283210"/>
                <a:r>
                  <a:rPr lang="en-US" dirty="0">
                    <a:latin typeface="Tenorite"/>
                  </a:rPr>
                  <a:t>[Kal80] guaranties a polynomial size circuit and gives a randomized algorithm</a:t>
                </a: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63AAA-E7F7-E464-6FA0-408CFDC80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  <a:blipFill>
                <a:blip r:embed="rId3"/>
                <a:stretch>
                  <a:fillRect l="-62" t="-1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22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7C5AC-8844-4767-5CA4-7E140F4FC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3263C9-19DB-79DE-85D0-14F9A411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Algorithmic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0BD61-25D3-5F36-7806-FBDDB916C9F9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</a:rPr>
                  <a:t>Polynomial Identity Testing</a:t>
                </a:r>
                <a:r>
                  <a:rPr lang="en-US" b="1" dirty="0"/>
                  <a:t>: </a:t>
                </a:r>
                <a:r>
                  <a:rPr lang="en-US" dirty="0"/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latin typeface="Tenorite"/>
                  </a:rPr>
                  <a:t>, Check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C=0?</a:t>
                </a:r>
                <a:endParaRPr lang="en-US" dirty="0"/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Randomized algorithm: Evaluate on a random point</a:t>
                </a:r>
                <a:endParaRPr lang="en-US" dirty="0">
                  <a:solidFill>
                    <a:srgbClr val="FFFF00"/>
                  </a:solidFill>
                  <a:latin typeface="Tenorite"/>
                </a:endParaRPr>
              </a:p>
              <a:p>
                <a:pPr marL="566420" lvl="1" indent="-283210"/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Polynomial time algorithm known for </a:t>
                </a:r>
                <a:r>
                  <a:rPr lang="en-US" b="1" dirty="0">
                    <a:solidFill>
                      <a:srgbClr val="FFFFFF"/>
                    </a:solidFill>
                    <a:latin typeface="Tenorite"/>
                  </a:rPr>
                  <a:t>sparse polynomials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and other restrictive cases.</a:t>
                </a:r>
              </a:p>
              <a:p>
                <a:pPr marL="566420" lvl="1" indent="-283210"/>
                <a:r>
                  <a:rPr lang="en-US" dirty="0"/>
                  <a:t>[LST]+[CKS] gives </a:t>
                </a:r>
                <a:r>
                  <a:rPr lang="en-US" dirty="0" err="1"/>
                  <a:t>subexponential</a:t>
                </a:r>
                <a:r>
                  <a:rPr lang="en-US" dirty="0"/>
                  <a:t> time PIT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solidFill>
                    <a:srgbClr val="FFFFFF"/>
                  </a:solidFill>
                  <a:latin typeface="Tenorite"/>
                </a:endParaRPr>
              </a:p>
              <a:p>
                <a:pPr marL="516890" indent="-457200">
                  <a:buAutoNum type="arabicPeriod"/>
                </a:pPr>
                <a:r>
                  <a:rPr lang="en-US" b="1" dirty="0">
                    <a:solidFill>
                      <a:srgbClr val="FFFF00"/>
                    </a:solidFill>
                    <a:latin typeface="Tenorite"/>
                  </a:rPr>
                  <a:t>Factorization: 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Given a circuit 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C </a:t>
                </a:r>
                <a:r>
                  <a:rPr lang="en-US" dirty="0">
                    <a:solidFill>
                      <a:srgbClr val="FFFFFF"/>
                    </a:solidFill>
                    <a:latin typeface="Tenorite"/>
                  </a:rPr>
                  <a:t>,Find the irreducible factors of</a:t>
                </a:r>
                <a:r>
                  <a:rPr lang="en-US" dirty="0">
                    <a:solidFill>
                      <a:srgbClr val="FFFF00"/>
                    </a:solidFill>
                    <a:latin typeface="Fairwater Script"/>
                  </a:rPr>
                  <a:t> C.</a:t>
                </a:r>
              </a:p>
              <a:p>
                <a:pPr marL="740410" lvl="1" indent="-283210"/>
                <a:r>
                  <a:rPr lang="en-US" dirty="0">
                    <a:latin typeface="Tenorite"/>
                  </a:rPr>
                  <a:t>[Kal80] guaranties a polynomial size circuit and gives a randomized algorithm</a:t>
                </a:r>
              </a:p>
              <a:p>
                <a:pPr marL="740410" lvl="1" indent="-283210"/>
                <a:r>
                  <a:rPr lang="en-US" dirty="0">
                    <a:latin typeface="Tenorite"/>
                  </a:rPr>
                  <a:t>[Bhargava-Saraf-</a:t>
                </a:r>
                <a:r>
                  <a:rPr lang="en-US" dirty="0" err="1">
                    <a:latin typeface="Tenorite"/>
                  </a:rPr>
                  <a:t>Volkovitch</a:t>
                </a:r>
                <a:r>
                  <a:rPr lang="en-US" dirty="0">
                    <a:latin typeface="Tenorite"/>
                  </a:rPr>
                  <a:t> 21] gives quasi-poly PIT for Sparse individual degree polynomials</a:t>
                </a: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  <a:p>
                <a:pPr marL="283210" lvl="1" indent="0">
                  <a:buNone/>
                </a:pPr>
                <a:endParaRPr lang="en-US" dirty="0">
                  <a:latin typeface="Tenorite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0BD61-25D3-5F36-7806-FBDDB916C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1167492" y="2553123"/>
                <a:ext cx="9780587" cy="4617222"/>
              </a:xfrm>
              <a:blipFill>
                <a:blip r:embed="rId3"/>
                <a:stretch>
                  <a:fillRect l="-62" t="-19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54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21236-2A61-B5F1-0761-7324F3890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FE5FF5-17D3-7FA6-FF52-34E78272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1F77B7E-A149-4229-8B5B-23A90758EF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44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0CA4-8CF5-59F4-82D6-602EBF24A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F4E0F4-1CE3-4C3C-C3C0-C818939B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Questions in Algebraic Complexity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312268C-E62E-3DBC-E322-7FE8BB918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238114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147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AFEF-DCB2-1215-34EA-B659EAE8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64CF9-A415-864E-32B2-05EA3AD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2A06DB-499C-8B62-3CF1-31FA5E52A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48946"/>
              </p:ext>
            </p:extLst>
          </p:nvPr>
        </p:nvGraphicFramePr>
        <p:xfrm>
          <a:off x="1158865" y="1945386"/>
          <a:ext cx="9779182" cy="385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9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8536-CE73-B748-E518-178EB405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8A520B-5F17-2D69-5253-E9A25EEB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46E8B1E-190A-A98E-FDA1-31AEC2B4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023819"/>
              </p:ext>
            </p:extLst>
          </p:nvPr>
        </p:nvGraphicFramePr>
        <p:xfrm>
          <a:off x="1158865" y="1945386"/>
          <a:ext cx="9779182" cy="385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00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6F21-3CE7-4D85-6477-1DF81C2B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07E0-F66C-4891-A5F2-BF463B576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992365"/>
            <a:ext cx="6245912" cy="3269447"/>
          </a:xfrm>
        </p:spPr>
        <p:txBody>
          <a:bodyPr/>
          <a:lstStyle/>
          <a:p>
            <a:r>
              <a:rPr lang="en-US" dirty="0"/>
              <a:t>The model of computing Polynomials</a:t>
            </a:r>
          </a:p>
        </p:txBody>
      </p:sp>
    </p:spTree>
    <p:extLst>
      <p:ext uri="{BB962C8B-B14F-4D97-AF65-F5344CB8AC3E}">
        <p14:creationId xmlns:p14="http://schemas.microsoft.com/office/powerpoint/2010/main" val="1535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C447-7AAE-C639-0838-8180142EA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9A404-04EC-D316-24A6-6761EA54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1CB724-8F16-4FCF-814D-B5702873F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336927"/>
              </p:ext>
            </p:extLst>
          </p:nvPr>
        </p:nvGraphicFramePr>
        <p:xfrm>
          <a:off x="1158865" y="1945386"/>
          <a:ext cx="9779182" cy="385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992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24C9F-5EC1-E8AC-138C-9AA4C8A5D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F4F580-B497-5333-0EA7-3F33A2A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F8313E-14D4-0A03-1BDB-5F6E4374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38358"/>
              </p:ext>
            </p:extLst>
          </p:nvPr>
        </p:nvGraphicFramePr>
        <p:xfrm>
          <a:off x="1158865" y="1945386"/>
          <a:ext cx="9779182" cy="385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849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EDF0-5E55-69A2-82B6-1D86D863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FC293-CA5C-B1B8-9F62-4A364CDD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8C151FC4-F95C-259F-E86D-8B5DC90F6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3049889"/>
                  </p:ext>
                </p:extLst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8C151FC4-F95C-259F-E86D-8B5DC90F6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3049889"/>
                  </p:ext>
                </p:extLst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99013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816A1-8A1E-6650-461A-D2C3798F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F1BA9C-DAE7-5856-D73F-29B26F74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BEFD615C-1216-E68E-3A6E-E2D08468967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BEFD615C-1216-E68E-3A6E-E2D08468967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0841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2D0A-B68F-9797-FD03-0B5804631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3949B-B851-B504-8211-34DD1D6C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Hardness, PIT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60391C6A-8272-18C6-CE31-267A39B5DA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1583642"/>
                  </p:ext>
                </p:extLst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60391C6A-8272-18C6-CE31-267A39B5DA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1583642"/>
                  </p:ext>
                </p:extLst>
              </p:nvPr>
            </p:nvGraphicFramePr>
            <p:xfrm>
              <a:off x="1158865" y="1945386"/>
              <a:ext cx="9779182" cy="385788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66829792-FBE1-E957-D7ED-F886843E295A}"/>
              </a:ext>
            </a:extLst>
          </p:cNvPr>
          <p:cNvSpPr/>
          <p:nvPr/>
        </p:nvSpPr>
        <p:spPr>
          <a:xfrm>
            <a:off x="7695446" y="2716040"/>
            <a:ext cx="4308264" cy="2901635"/>
          </a:xfrm>
          <a:prstGeom prst="irregularSeal1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 unified way to argue for all classes?</a:t>
            </a:r>
          </a:p>
        </p:txBody>
      </p:sp>
      <p:pic>
        <p:nvPicPr>
          <p:cNvPr id="3" name="Picture 2" descr="A cartoon of a cat with question marks&#10;&#10;AI-generated content may be incorrect.">
            <a:extLst>
              <a:ext uri="{FF2B5EF4-FFF2-40B4-BE49-F238E27FC236}">
                <a16:creationId xmlns:a16="http://schemas.microsoft.com/office/drawing/2014/main" id="{3B356CD8-FBF8-E528-36BF-DEFB3F80D1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7671" y="4106031"/>
            <a:ext cx="1480752" cy="1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9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25C19-7B28-29D9-F1F8-08501AD6C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bbon: Curved and Tilted Down 10">
            <a:extLst>
              <a:ext uri="{FF2B5EF4-FFF2-40B4-BE49-F238E27FC236}">
                <a16:creationId xmlns:a16="http://schemas.microsoft.com/office/drawing/2014/main" id="{011B8B9E-C51F-00EE-35EE-1351757E9D21}"/>
              </a:ext>
            </a:extLst>
          </p:cNvPr>
          <p:cNvSpPr/>
          <p:nvPr/>
        </p:nvSpPr>
        <p:spPr>
          <a:xfrm>
            <a:off x="133866" y="2244811"/>
            <a:ext cx="5467862" cy="2378675"/>
          </a:xfrm>
          <a:prstGeom prst="ellipseRibb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9862C-FCC5-F44C-5FA9-EF7F4C7F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9" y="755819"/>
            <a:ext cx="5943599" cy="952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Our Result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B78B22-186C-BB03-CE50-52F85CF3FBC8}"/>
                  </a:ext>
                </a:extLst>
              </p:cNvPr>
              <p:cNvSpPr txBox="1"/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Blackadder ITC" panose="04020505051007020D02" pitchFamily="82" charset="0"/>
                  </a:rPr>
                  <a:t>All </a:t>
                </a:r>
                <a:r>
                  <a:rPr lang="en-CA" sz="2400" b="1" i="1" dirty="0">
                    <a:latin typeface="Blackadder ITC" panose="04020505051007020D02" pitchFamily="82" charset="0"/>
                  </a:rPr>
                  <a:t>rich-enough</a:t>
                </a:r>
                <a:r>
                  <a:rPr lang="en-CA" sz="2400" dirty="0">
                    <a:latin typeface="Blackadder ITC" panose="04020505051007020D02" pitchFamily="82" charset="0"/>
                  </a:rPr>
                  <a:t> classes are closed under factorization</a:t>
                </a:r>
              </a:p>
              <a:p>
                <a:pPr algn="ctr"/>
                <a:r>
                  <a:rPr lang="en-CA" sz="1400" dirty="0"/>
                  <a:t>(Includes VF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400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sz="1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</a:p>
              <a:p>
                <a:pPr algn="ctr"/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B78B22-186C-BB03-CE50-52F85CF3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blipFill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79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250">
        <p15:prstTrans prst="curtains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6F981-8A7B-DD1D-CE4A-37151578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bbon: Curved and Tilted Down 10">
            <a:extLst>
              <a:ext uri="{FF2B5EF4-FFF2-40B4-BE49-F238E27FC236}">
                <a16:creationId xmlns:a16="http://schemas.microsoft.com/office/drawing/2014/main" id="{41A76EE9-E01A-37A3-1E28-289BFCF51281}"/>
              </a:ext>
            </a:extLst>
          </p:cNvPr>
          <p:cNvSpPr/>
          <p:nvPr/>
        </p:nvSpPr>
        <p:spPr>
          <a:xfrm>
            <a:off x="133866" y="2244811"/>
            <a:ext cx="5467862" cy="2378675"/>
          </a:xfrm>
          <a:prstGeom prst="ellipseRibb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20F43-5597-3896-9415-0BD646C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9" y="755819"/>
            <a:ext cx="5943599" cy="952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Our Result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E3C804C-8E8B-B786-C473-9126ED6B1E4C}"/>
              </a:ext>
            </a:extLst>
          </p:cNvPr>
          <p:cNvSpPr/>
          <p:nvPr/>
        </p:nvSpPr>
        <p:spPr>
          <a:xfrm rot="2100000">
            <a:off x="5020198" y="420451"/>
            <a:ext cx="5653214" cy="4036538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F92CD-667A-EDEF-CAF2-774C03683CF2}"/>
              </a:ext>
            </a:extLst>
          </p:cNvPr>
          <p:cNvSpPr txBox="1"/>
          <p:nvPr/>
        </p:nvSpPr>
        <p:spPr>
          <a:xfrm>
            <a:off x="5890054" y="1359242"/>
            <a:ext cx="4942701" cy="2152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As a consequence: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Efficient (black-box) </a:t>
            </a:r>
            <a:r>
              <a:rPr lang="en-US" sz="2000" dirty="0">
                <a:solidFill>
                  <a:srgbClr val="FF0000"/>
                </a:solidFill>
              </a:rPr>
              <a:t>PIT</a:t>
            </a:r>
            <a:r>
              <a:rPr lang="en-US" sz="2000" dirty="0"/>
              <a:t> for a class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  <a:r>
              <a:rPr lang="en-US" sz="2000" dirty="0"/>
              <a:t> will give efficient </a:t>
            </a:r>
            <a:r>
              <a:rPr lang="en-US" sz="2000" dirty="0">
                <a:solidFill>
                  <a:srgbClr val="FF0000"/>
                </a:solidFill>
              </a:rPr>
              <a:t>factorization</a:t>
            </a:r>
            <a:r>
              <a:rPr lang="en-US" sz="2000" dirty="0"/>
              <a:t> of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 err="1"/>
              <a:t>Lowerbounds</a:t>
            </a:r>
            <a:r>
              <a:rPr lang="en-US" sz="2000" dirty="0"/>
              <a:t> for a class 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  <a:r>
              <a:rPr lang="en-US" sz="2000" dirty="0"/>
              <a:t> will derandomized </a:t>
            </a:r>
            <a:r>
              <a:rPr lang="en-US" sz="2000" dirty="0">
                <a:solidFill>
                  <a:srgbClr val="FF0000"/>
                </a:solidFill>
              </a:rPr>
              <a:t>PIT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0B4F66-35E7-77BB-9685-96A9EE90B680}"/>
                  </a:ext>
                </a:extLst>
              </p:cNvPr>
              <p:cNvSpPr txBox="1"/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Blackadder ITC" panose="04020505051007020D02" pitchFamily="82" charset="0"/>
                  </a:rPr>
                  <a:t>All </a:t>
                </a:r>
                <a:r>
                  <a:rPr lang="en-CA" sz="2400" b="1" i="1" dirty="0">
                    <a:latin typeface="Blackadder ITC" panose="04020505051007020D02" pitchFamily="82" charset="0"/>
                  </a:rPr>
                  <a:t>rich-enough</a:t>
                </a:r>
                <a:r>
                  <a:rPr lang="en-CA" sz="2400" dirty="0">
                    <a:latin typeface="Blackadder ITC" panose="04020505051007020D02" pitchFamily="82" charset="0"/>
                  </a:rPr>
                  <a:t> classes are closed under factorization</a:t>
                </a:r>
              </a:p>
              <a:p>
                <a:pPr algn="ctr"/>
                <a:r>
                  <a:rPr lang="en-CA" sz="1400" dirty="0"/>
                  <a:t>(Includes VF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400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sz="1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</a:p>
              <a:p>
                <a:pPr algn="ctr"/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B78B22-186C-BB03-CE50-52F85CF3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blipFill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53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5D5A-1AE4-0320-3BAC-D83F18E8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bbon: Curved and Tilted Down 10">
            <a:extLst>
              <a:ext uri="{FF2B5EF4-FFF2-40B4-BE49-F238E27FC236}">
                <a16:creationId xmlns:a16="http://schemas.microsoft.com/office/drawing/2014/main" id="{FADE1039-6049-AC60-7FF1-BAB741FEB811}"/>
              </a:ext>
            </a:extLst>
          </p:cNvPr>
          <p:cNvSpPr/>
          <p:nvPr/>
        </p:nvSpPr>
        <p:spPr>
          <a:xfrm>
            <a:off x="133866" y="2244811"/>
            <a:ext cx="5467862" cy="2378675"/>
          </a:xfrm>
          <a:prstGeom prst="ellipseRibb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11821-2A44-28C2-EC38-B122E85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9" y="755819"/>
            <a:ext cx="5943599" cy="9522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Our Result</a:t>
            </a:r>
            <a:r>
              <a:rPr lang="en-US" b="1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75263E-0A56-46F6-C5F4-AA19E28C3DF2}"/>
              </a:ext>
            </a:extLst>
          </p:cNvPr>
          <p:cNvSpPr/>
          <p:nvPr/>
        </p:nvSpPr>
        <p:spPr>
          <a:xfrm rot="2100000">
            <a:off x="5020198" y="420451"/>
            <a:ext cx="5653214" cy="4036538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14539-0484-2DC2-A673-57F2E82CE906}"/>
              </a:ext>
            </a:extLst>
          </p:cNvPr>
          <p:cNvSpPr txBox="1"/>
          <p:nvPr/>
        </p:nvSpPr>
        <p:spPr>
          <a:xfrm>
            <a:off x="5890054" y="1359242"/>
            <a:ext cx="4942701" cy="2152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As a consequence: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/>
              <a:t>Efficient (black-box) </a:t>
            </a:r>
            <a:r>
              <a:rPr lang="en-US" sz="2000" dirty="0">
                <a:solidFill>
                  <a:srgbClr val="FF0000"/>
                </a:solidFill>
              </a:rPr>
              <a:t>PIT</a:t>
            </a:r>
            <a:r>
              <a:rPr lang="en-US" sz="2000" dirty="0"/>
              <a:t> for a class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  <a:r>
              <a:rPr lang="en-US" sz="2000" dirty="0"/>
              <a:t> will give efficient </a:t>
            </a:r>
            <a:r>
              <a:rPr lang="en-US" sz="2000" dirty="0">
                <a:solidFill>
                  <a:srgbClr val="FF0000"/>
                </a:solidFill>
              </a:rPr>
              <a:t>factorization</a:t>
            </a:r>
            <a:r>
              <a:rPr lang="en-US" sz="2000" dirty="0"/>
              <a:t> of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 err="1"/>
              <a:t>Lowerbounds</a:t>
            </a:r>
            <a:r>
              <a:rPr lang="en-US" sz="2000" dirty="0"/>
              <a:t> for a class 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  <a:r>
              <a:rPr lang="en-US" sz="2000" dirty="0"/>
              <a:t> will derandomized </a:t>
            </a:r>
            <a:r>
              <a:rPr lang="en-US" sz="2000" dirty="0">
                <a:solidFill>
                  <a:srgbClr val="FF0000"/>
                </a:solidFill>
              </a:rPr>
              <a:t>PIT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1"/>
                </a:solidFill>
                <a:latin typeface="Fairwater Script"/>
              </a:rPr>
              <a:t>C</a:t>
            </a:r>
          </a:p>
          <a:p>
            <a:endParaRPr lang="en-US" sz="2000" dirty="0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63A5B743-B9D7-9DE1-2E88-ABEE31382F9E}"/>
              </a:ext>
            </a:extLst>
          </p:cNvPr>
          <p:cNvSpPr/>
          <p:nvPr/>
        </p:nvSpPr>
        <p:spPr>
          <a:xfrm>
            <a:off x="4015945" y="3789404"/>
            <a:ext cx="7506728" cy="2656703"/>
          </a:xfrm>
          <a:prstGeom prst="horizontalScroll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Elephant" panose="02020904090505020303" pitchFamily="18" charset="0"/>
                <a:ea typeface="Calibri"/>
                <a:cs typeface="Calibri"/>
              </a:rPr>
              <a:t>Main Theorem: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 a </a:t>
            </a:r>
            <a:r>
              <a:rPr lang="en-US" sz="2400" dirty="0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variate </a:t>
            </a:r>
            <a:r>
              <a:rPr lang="en-US" sz="2400" dirty="0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degree polynomial </a:t>
            </a:r>
            <a:r>
              <a:rPr lang="en-US" sz="2400" dirty="0">
                <a:solidFill>
                  <a:srgbClr val="FF0000"/>
                </a:solidFill>
                <a:latin typeface="Pristina"/>
                <a:ea typeface="Calibri"/>
                <a:cs typeface="Calibri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in </a:t>
            </a:r>
            <a:r>
              <a:rPr lang="en-US" sz="2400" dirty="0">
                <a:solidFill>
                  <a:srgbClr val="C00000"/>
                </a:solidFill>
                <a:latin typeface="Algerian"/>
                <a:ea typeface="Calibri"/>
                <a:cs typeface="Calibri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] has a circuit of size</a:t>
            </a:r>
            <a:r>
              <a:rPr lang="en-US" sz="2400" dirty="0">
                <a:solidFill>
                  <a:schemeClr val="tx1"/>
                </a:solidFill>
                <a:latin typeface="Pristina" panose="03060402040406080204" pitchFamily="66" charset="0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Pristina" panose="03060402040406080204" pitchFamily="66" charset="0"/>
                <a:ea typeface="Calibri"/>
                <a:cs typeface="Calibri"/>
              </a:rPr>
              <a:t>s 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and depth 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then its factors can be computed by a circuit of size </a:t>
            </a:r>
            <a:r>
              <a:rPr lang="en-US" sz="2400" dirty="0">
                <a:solidFill>
                  <a:srgbClr val="C00000"/>
                </a:solidFill>
                <a:latin typeface="Fairwater Script"/>
                <a:ea typeface="Calibri"/>
                <a:cs typeface="Calibri"/>
              </a:rPr>
              <a:t>poly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n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s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2400" dirty="0" err="1">
                <a:solidFill>
                  <a:srgbClr val="0070C0"/>
                </a:solidFill>
                <a:latin typeface="Pristina"/>
                <a:ea typeface="Calibri"/>
                <a:cs typeface="Calibri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and depth 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Δ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+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  <a:latin typeface="Fairwater Script"/>
                <a:ea typeface="Calibri"/>
                <a:cs typeface="Calibri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in </a:t>
            </a:r>
            <a:r>
              <a:rPr lang="en-US" sz="2400" dirty="0">
                <a:solidFill>
                  <a:srgbClr val="C00000"/>
                </a:solidFill>
                <a:latin typeface="Algerian"/>
                <a:ea typeface="Calibri"/>
                <a:cs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96B2B1-8E93-71C6-A1C6-092D739C73E5}"/>
                  </a:ext>
                </a:extLst>
              </p:cNvPr>
              <p:cNvSpPr txBox="1"/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latin typeface="Blackadder ITC" panose="04020505051007020D02" pitchFamily="82" charset="0"/>
                  </a:rPr>
                  <a:t>All </a:t>
                </a:r>
                <a:r>
                  <a:rPr lang="en-CA" sz="2400" b="1" i="1" dirty="0">
                    <a:latin typeface="Blackadder ITC" panose="04020505051007020D02" pitchFamily="82" charset="0"/>
                  </a:rPr>
                  <a:t>rich-enough</a:t>
                </a:r>
                <a:r>
                  <a:rPr lang="en-CA" sz="2400" dirty="0">
                    <a:latin typeface="Blackadder ITC" panose="04020505051007020D02" pitchFamily="82" charset="0"/>
                  </a:rPr>
                  <a:t> classes are closed under factorization</a:t>
                </a:r>
              </a:p>
              <a:p>
                <a:pPr algn="ctr"/>
                <a:r>
                  <a:rPr lang="en-CA" sz="1400" dirty="0"/>
                  <a:t>(Includes VF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400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CA" sz="1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CA" sz="1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)</a:t>
                </a:r>
              </a:p>
              <a:p>
                <a:pPr algn="ctr"/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B78B22-186C-BB03-CE50-52F85CF3F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84" y="2911461"/>
                <a:ext cx="2359161" cy="1754326"/>
              </a:xfrm>
              <a:prstGeom prst="rect">
                <a:avLst/>
              </a:prstGeom>
              <a:blipFill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035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EBA92-1531-A796-0775-19027F8E3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6B0C015-3B88-3942-0DA9-D95EEAE7BA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451222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6B0C015-3B88-3942-0DA9-D95EEAE7BA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451222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0B01A5-7DAE-D35A-5A39-546BBA2D5166}"/>
              </a:ext>
            </a:extLst>
          </p:cNvPr>
          <p:cNvSpPr txBox="1"/>
          <p:nvPr/>
        </p:nvSpPr>
        <p:spPr>
          <a:xfrm>
            <a:off x="6545655" y="4141958"/>
            <a:ext cx="508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(Extends the result of [Andrews and </a:t>
            </a:r>
            <a:r>
              <a:rPr lang="en-CA" sz="1600" dirty="0" err="1"/>
              <a:t>Wigderson</a:t>
            </a:r>
            <a:r>
              <a:rPr lang="en-CA" sz="1600" dirty="0"/>
              <a:t> 24])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959DB-23C1-AF5C-F1E4-C14ED533CA6F}"/>
              </a:ext>
            </a:extLst>
          </p:cNvPr>
          <p:cNvSpPr txBox="1"/>
          <p:nvPr/>
        </p:nvSpPr>
        <p:spPr>
          <a:xfrm>
            <a:off x="6545654" y="5362667"/>
            <a:ext cx="5088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(Alternative proof of [</a:t>
            </a:r>
            <a:r>
              <a:rPr lang="en-CA" sz="1600" dirty="0" err="1"/>
              <a:t>Bürgisser</a:t>
            </a:r>
            <a:r>
              <a:rPr lang="en-CA" sz="1600" dirty="0"/>
              <a:t> 04])</a:t>
            </a:r>
          </a:p>
        </p:txBody>
      </p:sp>
    </p:spTree>
    <p:extLst>
      <p:ext uri="{BB962C8B-B14F-4D97-AF65-F5344CB8AC3E}">
        <p14:creationId xmlns:p14="http://schemas.microsoft.com/office/powerpoint/2010/main" val="39908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2943-741C-D3E0-B537-F3E974E70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991-9ED2-A7A5-09F3-A4746D2A0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40" y="1063120"/>
            <a:ext cx="6245912" cy="1127610"/>
          </a:xfrm>
        </p:spPr>
        <p:txBody>
          <a:bodyPr/>
          <a:lstStyle/>
          <a:p>
            <a:r>
              <a:rPr lang="en-US" dirty="0"/>
              <a:t>Remaining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EC7E-0488-8F89-1027-748CF5BE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467" y="2195437"/>
            <a:ext cx="6812263" cy="2735471"/>
          </a:xfrm>
        </p:spPr>
        <p:txBody>
          <a:bodyPr/>
          <a:lstStyle/>
          <a:p>
            <a:pPr marL="457200" indent="-457200">
              <a:buChar char="•"/>
            </a:pPr>
            <a:r>
              <a:rPr lang="en-US" dirty="0"/>
              <a:t>Power series root </a:t>
            </a:r>
          </a:p>
          <a:p>
            <a:pPr marL="457200" indent="-457200">
              <a:buChar char="•"/>
            </a:pPr>
            <a:r>
              <a:rPr lang="en-US" dirty="0"/>
              <a:t>Newton iteration and it's limitation</a:t>
            </a:r>
          </a:p>
          <a:p>
            <a:pPr marL="457200" indent="-457200">
              <a:buChar char="•"/>
            </a:pPr>
            <a:r>
              <a:rPr lang="en-US" dirty="0"/>
              <a:t>Furstenberg's trick</a:t>
            </a:r>
          </a:p>
          <a:p>
            <a:pPr marL="457200" indent="-457200">
              <a:buChar char="•"/>
            </a:pPr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6595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DFB0-A599-9FB5-16EA-453FA3A9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CD76C4-E59D-3F40-DF85-700EFF15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4051645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5983-0D78-0706-9610-422E65D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05AEF6-80DA-B78D-3643-47EC8001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</p:spTree>
    <p:extLst>
      <p:ext uri="{BB962C8B-B14F-4D97-AF65-F5344CB8AC3E}">
        <p14:creationId xmlns:p14="http://schemas.microsoft.com/office/powerpoint/2010/main" val="17032682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39F57-CEC1-51BE-7CF5-6E3CE368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DCBDAD-C318-6994-4F75-05DC319B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B147A0-6E39-0F0E-0C05-06275A6C286F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A908B3-2161-3E53-D575-8F052EF8827E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28914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1EAB-6C7E-92B3-B840-9772B6AD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3F533C-88C6-9171-0BD4-F1B6F8A5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9ED2-3CAC-BF15-FCCF-29CE3F40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/>
              <a:t>) be a univariate degree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d  </a:t>
            </a:r>
            <a:r>
              <a:rPr lang="en-US" dirty="0"/>
              <a:t>polynomial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7D66A2-79E9-1533-5895-87EFFC5FF61B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AFD9A5-5599-23AC-3812-038F97853B30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3867828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C4FBA-C516-0887-3494-DF18617AE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A5C6C-301A-8F06-813C-64AE4B5B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5B0C0-D4B8-38BD-3248-237EECD81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7918" y="2004934"/>
                <a:ext cx="5804808" cy="333283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y</a:t>
                </a:r>
                <a:r>
                  <a:rPr lang="en-US" dirty="0"/>
                  <a:t>) be a univariate degree </a:t>
                </a:r>
                <a:r>
                  <a:rPr lang="en-US" dirty="0">
                    <a:solidFill>
                      <a:srgbClr val="0070C0"/>
                    </a:solidFill>
                    <a:latin typeface="Pristina" panose="03060402040406080204" pitchFamily="66" charset="0"/>
                  </a:rPr>
                  <a:t>d  </a:t>
                </a:r>
                <a:r>
                  <a:rPr lang="en-US" dirty="0"/>
                  <a:t>polynomial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ea typeface="Adobe Heiti Std R" panose="020B0400000000000000" pitchFamily="34" charset="-128"/>
                  </a:rPr>
                  <a:t>P(</a:t>
                </a:r>
                <a:r>
                  <a:rPr lang="en-US" dirty="0">
                    <a:solidFill>
                      <a:srgbClr val="FF0000"/>
                    </a:solidFill>
                    <a:ea typeface="Adobe Heiti Std R" panose="020B0400000000000000" pitchFamily="34" charset="-128"/>
                  </a:rPr>
                  <a:t>y</a:t>
                </a:r>
                <a:r>
                  <a:rPr lang="en-US" dirty="0">
                    <a:ea typeface="Adobe Heiti Std R" panose="020B0400000000000000" pitchFamily="34" charset="-128"/>
                  </a:rPr>
                  <a:t>) has all it’s </a:t>
                </a:r>
                <a:r>
                  <a:rPr lang="en-US" dirty="0">
                    <a:solidFill>
                      <a:srgbClr val="0070C0"/>
                    </a:solidFill>
                    <a:latin typeface="Pristina" panose="03060402040406080204" pitchFamily="66" charset="0"/>
                    <a:ea typeface="Adobe Heiti Std R" panose="020B0400000000000000" pitchFamily="34" charset="-128"/>
                  </a:rPr>
                  <a:t>d</a:t>
                </a:r>
                <a:r>
                  <a:rPr lang="en-US" dirty="0">
                    <a:ea typeface="Adobe Heiti Std R" panose="020B0400000000000000" pitchFamily="34" charset="-128"/>
                  </a:rPr>
                  <a:t> many roots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85B0C0-D4B8-38BD-3248-237EECD81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918" y="2004934"/>
                <a:ext cx="5804808" cy="3332832"/>
              </a:xfrm>
              <a:blipFill>
                <a:blip r:embed="rId3"/>
                <a:stretch>
                  <a:fillRect l="-1049" t="-2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EEF52B-8BB0-DF4D-596A-BE2416502801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219EC8-8689-FCB4-46B9-CCD37259ADBC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9393541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1547E-C2CB-FE7B-1213-80A4A697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6311B8-4C2F-E76E-0628-D92C4147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C2D13-56BD-C5EC-2CD6-10A5C1F1D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7918" y="2004934"/>
                <a:ext cx="5804808" cy="333283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y</a:t>
                </a:r>
                <a:r>
                  <a:rPr lang="en-US" dirty="0"/>
                  <a:t>) be a univariate degree </a:t>
                </a:r>
                <a:r>
                  <a:rPr lang="en-US" dirty="0">
                    <a:solidFill>
                      <a:srgbClr val="0070C0"/>
                    </a:solidFill>
                    <a:latin typeface="Pristina" panose="03060402040406080204" pitchFamily="66" charset="0"/>
                  </a:rPr>
                  <a:t>d  </a:t>
                </a:r>
                <a:r>
                  <a:rPr lang="en-US" dirty="0"/>
                  <a:t>polynomial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ea typeface="Adobe Heiti Std R" panose="020B0400000000000000" pitchFamily="34" charset="-128"/>
                  </a:rPr>
                  <a:t>P(</a:t>
                </a:r>
                <a:r>
                  <a:rPr lang="en-US" dirty="0">
                    <a:solidFill>
                      <a:srgbClr val="FF0000"/>
                    </a:solidFill>
                    <a:ea typeface="Adobe Heiti Std R" panose="020B0400000000000000" pitchFamily="34" charset="-128"/>
                  </a:rPr>
                  <a:t>y</a:t>
                </a:r>
                <a:r>
                  <a:rPr lang="en-US" dirty="0">
                    <a:ea typeface="Adobe Heiti Std R" panose="020B0400000000000000" pitchFamily="34" charset="-128"/>
                  </a:rPr>
                  <a:t>) has all it’s </a:t>
                </a:r>
                <a:r>
                  <a:rPr lang="en-US" dirty="0">
                    <a:solidFill>
                      <a:srgbClr val="0070C0"/>
                    </a:solidFill>
                    <a:latin typeface="Pristina" panose="03060402040406080204" pitchFamily="66" charset="0"/>
                    <a:ea typeface="Adobe Heiti Std R" panose="020B0400000000000000" pitchFamily="34" charset="-128"/>
                  </a:rPr>
                  <a:t>d</a:t>
                </a:r>
                <a:r>
                  <a:rPr lang="en-US" dirty="0">
                    <a:ea typeface="Adobe Heiti Std R" panose="020B0400000000000000" pitchFamily="34" charset="-128"/>
                  </a:rPr>
                  <a:t> many roots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  <m:t>ℚ</m:t>
                        </m:r>
                      </m:e>
                    </m:ac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can find the irreducible factors in </a:t>
                </a:r>
                <a:r>
                  <a:rPr lang="en-US" dirty="0">
                    <a:solidFill>
                      <a:schemeClr val="accent1"/>
                    </a:solidFill>
                  </a:rPr>
                  <a:t>poly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) time   [Lenstra-Lenstra-Lovasz 84]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C2D13-56BD-C5EC-2CD6-10A5C1F1D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918" y="2004934"/>
                <a:ext cx="5804808" cy="3332832"/>
              </a:xfrm>
              <a:blipFill>
                <a:blip r:embed="rId3"/>
                <a:stretch>
                  <a:fillRect l="-1049" t="-27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2AC7EC-320A-071C-D84F-68A2B139A329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889EED-31F0-78B7-5D59-25B5898045E6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463796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9563-03BF-2856-32B4-91BBC1F9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E6FE9A-11E3-729C-4EB5-A63E0C64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07DC-62DE-B468-1BCF-AE7076F7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C3C34A-D3F6-C92C-4EB4-CE3736913BB8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02D89-103A-B6E5-C6D6-B8A24D735A9D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1819772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C79A-BFC6-7D23-2B9A-1938C592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7736BC-5594-AC94-BA31-479C522B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BEA6-BE98-1151-3FC7-19FE375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d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), circuit size: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</a:t>
            </a:r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A3DD3-EBA4-AD0C-4E74-9773F42BC924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B1B473-DCE3-0370-D364-1729C45E2338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2384748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285E0-DF83-D36E-66B7-90FB8070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F156FA-B593-634D-DAB4-FE22480E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7ED8-140C-C3F7-EB4B-B998F329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d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), circuit size: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Satisfy “</a:t>
            </a:r>
            <a:r>
              <a:rPr lang="en-US" i="1" dirty="0"/>
              <a:t>nice</a:t>
            </a:r>
            <a:r>
              <a:rPr lang="en-US" dirty="0"/>
              <a:t>” conditions:</a:t>
            </a:r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315AB-89EB-FCB5-9B18-603343F05F5C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42AF52-D937-B86E-E571-59BB4CCF79D5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4244294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43C9-1D14-9716-6691-D975955A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A54076-31D2-909E-323D-0874B2BE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9356-1602-F099-8B43-DF5B258E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d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), circuit size: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Satisfy “</a:t>
            </a:r>
            <a:r>
              <a:rPr lang="en-US" i="1" dirty="0"/>
              <a:t>nice</a:t>
            </a:r>
            <a:r>
              <a:rPr lang="en-US" dirty="0"/>
              <a:t>” conditions:</a:t>
            </a:r>
          </a:p>
          <a:p>
            <a:pPr marL="740664" lvl="1" indent="-457200">
              <a:buFont typeface="+mj-lt"/>
              <a:buAutoNum type="arabicPeriod"/>
            </a:pPr>
            <a:r>
              <a:rPr lang="en-US" dirty="0">
                <a:ea typeface="Adobe Heiti Std R" panose="020B0400000000000000" pitchFamily="34" charset="-128"/>
              </a:rPr>
              <a:t>Monic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365197-7CFC-5679-1711-E3AADEDB676B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00CF21-307F-8405-E661-8E10C180EEB4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66728-8BCB-A4F3-E03D-D7D0080A1A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8" y="3811630"/>
            <a:ext cx="4811268" cy="2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98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ED568-E5F5-A090-9069-8F81A8739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4E59-3157-2DA7-EA83-EBFED8B9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3FE4-D788-2BE7-98BC-5A9F38C5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d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), circuit size: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Satisfy “</a:t>
            </a:r>
            <a:r>
              <a:rPr lang="en-US" i="1" dirty="0"/>
              <a:t>nice</a:t>
            </a:r>
            <a:r>
              <a:rPr lang="en-US" dirty="0"/>
              <a:t>” conditions:</a:t>
            </a:r>
          </a:p>
          <a:p>
            <a:pPr marL="740664" lvl="1" indent="-457200">
              <a:buFont typeface="+mj-lt"/>
              <a:buAutoNum type="arabicPeriod"/>
            </a:pPr>
            <a:r>
              <a:rPr lang="en-US" dirty="0">
                <a:ea typeface="Adobe Heiti Std R" panose="020B0400000000000000" pitchFamily="34" charset="-128"/>
              </a:rPr>
              <a:t>Monic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740664" lvl="1" indent="-457200">
              <a:buFont typeface="+mj-lt"/>
              <a:buAutoNum type="arabicPeriod"/>
            </a:pPr>
            <a:r>
              <a:rPr lang="en-US" dirty="0"/>
              <a:t>P(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) is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square-free</a:t>
            </a:r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9CEA6-1F59-3EF4-1066-00498CA834A0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854322-E15F-7DA7-8443-F0938269ECBC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D53D5-9BCA-FFAB-88E0-9F23FD2CDA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8" y="3811630"/>
            <a:ext cx="4811268" cy="2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83A64-39B8-4F15-F491-61CBA4985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690F0-81F8-2E2C-04F9-BCB33B5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2AD9-C4BA-A94B-8461-3D996A6F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</p:txBody>
      </p:sp>
    </p:spTree>
    <p:extLst>
      <p:ext uri="{BB962C8B-B14F-4D97-AF65-F5344CB8AC3E}">
        <p14:creationId xmlns:p14="http://schemas.microsoft.com/office/powerpoint/2010/main" val="17491373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A571-9632-251A-13E6-9FDAB892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6B8D95-3AF2-13E2-4CDC-5033D359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E031-24E0-4B00-063C-200E2CCAE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18" y="2004934"/>
            <a:ext cx="5804808" cy="3332832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) be a </a:t>
            </a:r>
            <a:r>
              <a:rPr lang="en-US" dirty="0">
                <a:solidFill>
                  <a:srgbClr val="0070C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+1 variate polynomial in 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Q</a:t>
            </a:r>
            <a:r>
              <a:rPr lang="en-US" dirty="0"/>
              <a:t>[</a:t>
            </a:r>
            <a:r>
              <a:rPr lang="en-US" b="1" dirty="0" err="1">
                <a:solidFill>
                  <a:srgbClr val="0070C0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d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), circuit size: 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poly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Pristina" panose="03060402040406080204" pitchFamily="66" charset="0"/>
              </a:rPr>
              <a:t>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Satisfy “</a:t>
            </a:r>
            <a:r>
              <a:rPr lang="en-US" i="1" dirty="0"/>
              <a:t>nice</a:t>
            </a:r>
            <a:r>
              <a:rPr lang="en-US" dirty="0"/>
              <a:t>” conditions:</a:t>
            </a:r>
          </a:p>
          <a:p>
            <a:pPr marL="740664" lvl="1" indent="-457200">
              <a:buFont typeface="+mj-lt"/>
              <a:buAutoNum type="arabicPeriod"/>
            </a:pPr>
            <a:r>
              <a:rPr lang="en-US" dirty="0">
                <a:ea typeface="Adobe Heiti Std R" panose="020B0400000000000000" pitchFamily="34" charset="-128"/>
              </a:rPr>
              <a:t>Monic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  <a:p>
            <a:pPr marL="740664" lvl="1" indent="-457200">
              <a:buFont typeface="+mj-lt"/>
              <a:buAutoNum type="arabicPeriod"/>
            </a:pPr>
            <a:r>
              <a:rPr lang="en-US" dirty="0"/>
              <a:t>P(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) is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square-free</a:t>
            </a:r>
          </a:p>
          <a:p>
            <a:pPr marL="626364" lvl="1" indent="-342900"/>
            <a:endParaRPr lang="en-US" dirty="0"/>
          </a:p>
          <a:p>
            <a:pPr marL="740664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C40B5C-AD00-8BFB-FB04-8449A1A6BDF2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ADD26-82F9-BD1B-814C-624A86CCC906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8F2EC-3A7A-4F86-E011-B1589FEF10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08" y="3811630"/>
            <a:ext cx="4811268" cy="253060"/>
          </a:xfrm>
          <a:prstGeom prst="rect">
            <a:avLst/>
          </a:prstGeom>
        </p:spPr>
      </p:pic>
      <p:sp>
        <p:nvSpPr>
          <p:cNvPr id="12" name="Double Wave 11">
            <a:extLst>
              <a:ext uri="{FF2B5EF4-FFF2-40B4-BE49-F238E27FC236}">
                <a16:creationId xmlns:a16="http://schemas.microsoft.com/office/drawing/2014/main" id="{56893496-5E5F-3C9D-846F-11EF4E68C6C6}"/>
              </a:ext>
            </a:extLst>
          </p:cNvPr>
          <p:cNvSpPr/>
          <p:nvPr/>
        </p:nvSpPr>
        <p:spPr>
          <a:xfrm>
            <a:off x="6420488" y="2108906"/>
            <a:ext cx="5324474" cy="2300140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68D23-134B-7C72-1820-CFE42D0040AA}"/>
              </a:ext>
            </a:extLst>
          </p:cNvPr>
          <p:cNvSpPr txBox="1"/>
          <p:nvPr/>
        </p:nvSpPr>
        <p:spPr>
          <a:xfrm>
            <a:off x="6617616" y="2417132"/>
            <a:ext cx="49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Theorem</a:t>
            </a:r>
            <a:r>
              <a:rPr lang="en-CA" dirty="0"/>
              <a:t> (Newton, </a:t>
            </a:r>
            <a:r>
              <a:rPr lang="en-CA" dirty="0" err="1"/>
              <a:t>Puiseux</a:t>
            </a:r>
            <a:r>
              <a:rPr lang="en-CA" dirty="0"/>
              <a:t>, </a:t>
            </a:r>
            <a:r>
              <a:rPr lang="en-CA" dirty="0" err="1"/>
              <a:t>Rhapson</a:t>
            </a:r>
            <a:r>
              <a:rPr lang="en-CA" dirty="0"/>
              <a:t>,…)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F55927-E617-293A-2007-44E66094F79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863102" y="2954549"/>
            <a:ext cx="4581483" cy="304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E7844E-48A5-2B6B-2488-7FEEBA08366A}"/>
                  </a:ext>
                </a:extLst>
              </p:cNvPr>
              <p:cNvSpPr txBox="1"/>
              <p:nvPr/>
            </p:nvSpPr>
            <p:spPr>
              <a:xfrm>
                <a:off x="7375885" y="3538381"/>
                <a:ext cx="4171950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are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[[</m:t>
                    </m:r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7FFE2-A439-CDB1-63F1-A0ABAE90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85" y="3538381"/>
                <a:ext cx="4171950" cy="369909"/>
              </a:xfrm>
              <a:prstGeom prst="rect">
                <a:avLst/>
              </a:prstGeom>
              <a:blipFill>
                <a:blip r:embed="rId5"/>
                <a:stretch>
                  <a:fillRect l="-131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01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6096-B90F-8ECE-AF0B-C43026593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B68AA8-CC9F-0126-887A-EA62EFBE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74139F-EF70-AD2B-2E71-44C21AF91C12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7169D2-070E-B43B-E795-861CA11035D2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C493D-8C9A-DCC7-F8FB-A73E0CD916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428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B874-5AE8-7C68-ABFB-094AD960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D4D01F-66B4-DFF1-E5FB-45569B27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A99B19-535B-799C-4212-D29AB969FF21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0583BD-E74E-7D9B-3F4C-74ACAFC345E7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2E9E4-AA38-9FCD-B2A5-B25E2070C5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90F4A-12DE-EB48-3BB1-A3705F5B029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84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71E4-B7CD-E51B-846B-03FA0AC9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F19107-EC16-D573-2178-C142CD6F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CBB6D-0B0E-E9FF-771A-A3DAB942615D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2DB832-0FE0-B391-65AE-E1ACB427C4DC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1F590-22AF-87A0-99E8-88C5975D46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F4961-1C03-7CA1-4ADF-24DFCB44EE7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72B02-CAE6-9910-6AE2-B57502DAD741}"/>
                  </a:ext>
                </a:extLst>
              </p:cNvPr>
              <p:cNvSpPr txBox="1"/>
              <p:nvPr/>
            </p:nvSpPr>
            <p:spPr>
              <a:xfrm>
                <a:off x="1646121" y="3257233"/>
                <a:ext cx="4655657" cy="617651"/>
              </a:xfrm>
              <a:prstGeom prst="rect">
                <a:avLst/>
              </a:prstGeom>
              <a:noFill/>
            </p:spPr>
            <p:txBody>
              <a:bodyPr wrap="square" lIns="144000" tIns="72000" rIns="180000" bIns="72000" numCol="1" spcCol="72000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Clearly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  <a:solidFill>
                      <a:schemeClr val="accent1"/>
                    </a:solidFill>
                  </a:rPr>
                  <a:t> </a:t>
                </a:r>
                <a:r>
                  <a:rPr lang="en-CA" dirty="0">
                    <a:ln>
                      <a:noFill/>
                    </a:ln>
                  </a:rPr>
                  <a:t>, the constant term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72B02-CAE6-9910-6AE2-B57502DAD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21" y="3257233"/>
                <a:ext cx="4655657" cy="617651"/>
              </a:xfrm>
              <a:prstGeom prst="rect">
                <a:avLst/>
              </a:prstGeom>
              <a:blipFill>
                <a:blip r:embed="rId5"/>
                <a:stretch>
                  <a:fillRect b="-107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68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FD28-6699-0329-9FF8-B172B5FE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094F7-8C5D-6E2B-7496-1978C6F1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279DDB-1C3E-6694-7BE0-D85701D13E69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E7FB8C-5945-1D6F-CC1A-A49CBFADC0FA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124CA-7D39-8D64-FB93-566F7D97ED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3AFA9-29CF-1CFC-EF74-624268BED79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EBDC0-68D3-C589-C153-B158EE3C4416}"/>
                  </a:ext>
                </a:extLst>
              </p:cNvPr>
              <p:cNvSpPr txBox="1"/>
              <p:nvPr/>
            </p:nvSpPr>
            <p:spPr>
              <a:xfrm>
                <a:off x="1646121" y="3257233"/>
                <a:ext cx="4655657" cy="1190436"/>
              </a:xfrm>
              <a:prstGeom prst="rect">
                <a:avLst/>
              </a:prstGeom>
              <a:noFill/>
            </p:spPr>
            <p:txBody>
              <a:bodyPr wrap="square" lIns="144000" tIns="72000" rIns="180000" bIns="72000" numCol="1" spcCol="72000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Clearly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  <a:solidFill>
                      <a:schemeClr val="accent1"/>
                    </a:solidFill>
                  </a:rPr>
                  <a:t> </a:t>
                </a:r>
                <a:r>
                  <a:rPr lang="en-CA" dirty="0">
                    <a:ln>
                      <a:noFill/>
                    </a:ln>
                  </a:rPr>
                  <a:t>, the constant term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 be the degree </a:t>
                </a:r>
                <a:r>
                  <a:rPr lang="en-CA" dirty="0">
                    <a:ln>
                      <a:noFill/>
                    </a:ln>
                    <a:solidFill>
                      <a:srgbClr val="FF0000"/>
                    </a:solidFill>
                  </a:rPr>
                  <a:t>k</a:t>
                </a:r>
                <a:r>
                  <a:rPr lang="en-CA" dirty="0">
                    <a:ln>
                      <a:noFill/>
                    </a:ln>
                  </a:rPr>
                  <a:t> part in </a:t>
                </a:r>
                <a14:m>
                  <m:oMath xmlns:m="http://schemas.openxmlformats.org/officeDocument/2006/math">
                    <m:r>
                      <a:rPr lang="en-CA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EBDC0-68D3-C589-C153-B158EE3C4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21" y="3257233"/>
                <a:ext cx="4655657" cy="1190436"/>
              </a:xfrm>
              <a:prstGeom prst="rect">
                <a:avLst/>
              </a:prstGeom>
              <a:blipFill>
                <a:blip r:embed="rId5"/>
                <a:stretch>
                  <a:fillRect b="-5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74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F0597-D1E9-5715-7AB0-4DAF7B26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2F16F1-87BE-97DE-34EE-1C224271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CD8396-269F-C3B7-164C-223877CED85F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3778DC-79C6-649A-22EE-4D27CBCBFCBE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A9812-DCD5-9601-3D2C-D6D13B14B2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0B5F7-AB5E-4695-A5B2-512F1955C84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6BC998-7B31-86C4-5C67-9CB8E0F6A8A9}"/>
                  </a:ext>
                </a:extLst>
              </p:cNvPr>
              <p:cNvSpPr txBox="1"/>
              <p:nvPr/>
            </p:nvSpPr>
            <p:spPr>
              <a:xfrm>
                <a:off x="1646121" y="3257233"/>
                <a:ext cx="4655657" cy="1767838"/>
              </a:xfrm>
              <a:prstGeom prst="rect">
                <a:avLst/>
              </a:prstGeom>
              <a:noFill/>
            </p:spPr>
            <p:txBody>
              <a:bodyPr wrap="square" lIns="144000" tIns="72000" rIns="180000" bIns="72000" numCol="1" spcCol="72000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Clearly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  <a:solidFill>
                      <a:schemeClr val="accent1"/>
                    </a:solidFill>
                  </a:rPr>
                  <a:t> </a:t>
                </a:r>
                <a:r>
                  <a:rPr lang="en-CA" dirty="0">
                    <a:ln>
                      <a:noFill/>
                    </a:ln>
                  </a:rPr>
                  <a:t>, the constant term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 be the degree </a:t>
                </a:r>
                <a:r>
                  <a:rPr lang="en-CA" dirty="0">
                    <a:ln>
                      <a:noFill/>
                    </a:ln>
                    <a:solidFill>
                      <a:srgbClr val="FF0000"/>
                    </a:solidFill>
                  </a:rPr>
                  <a:t>k</a:t>
                </a:r>
                <a:r>
                  <a:rPr lang="en-CA" dirty="0">
                    <a:ln>
                      <a:noFill/>
                    </a:ln>
                  </a:rPr>
                  <a:t> part in </a:t>
                </a:r>
                <a14:m>
                  <m:oMath xmlns:m="http://schemas.openxmlformats.org/officeDocument/2006/math">
                    <m:r>
                      <a:rPr lang="en-CA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6BC998-7B31-86C4-5C67-9CB8E0F6A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21" y="3257233"/>
                <a:ext cx="4655657" cy="1767838"/>
              </a:xfrm>
              <a:prstGeom prst="rect">
                <a:avLst/>
              </a:prstGeom>
              <a:blipFill>
                <a:blip r:embed="rId5"/>
                <a:stretch>
                  <a:fillRect b="-31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63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B254-0C88-5B9D-34AC-C2EDE098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3AF866-D403-A8F9-94C5-2BFB9882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F33BB8-6472-B171-B87F-E0DF36849A12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1AA319-AA37-2C75-4A5A-6597AB08EBF4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ADF37-B97F-53C5-B3CE-67B6DAA8FD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99DA5-989B-ED9E-E64B-74754DDE5D7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2AFE0-8981-522F-B388-E67546765C69}"/>
                  </a:ext>
                </a:extLst>
              </p:cNvPr>
              <p:cNvSpPr txBox="1"/>
              <p:nvPr/>
            </p:nvSpPr>
            <p:spPr>
              <a:xfrm>
                <a:off x="1646121" y="3257233"/>
                <a:ext cx="4655657" cy="1767838"/>
              </a:xfrm>
              <a:prstGeom prst="rect">
                <a:avLst/>
              </a:prstGeom>
              <a:noFill/>
            </p:spPr>
            <p:txBody>
              <a:bodyPr wrap="square" lIns="144000" tIns="72000" rIns="180000" bIns="72000" numCol="1" spcCol="72000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Clearly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  <a:solidFill>
                      <a:schemeClr val="accent1"/>
                    </a:solidFill>
                  </a:rPr>
                  <a:t> </a:t>
                </a:r>
                <a:r>
                  <a:rPr lang="en-CA" dirty="0">
                    <a:ln>
                      <a:noFill/>
                    </a:ln>
                  </a:rPr>
                  <a:t>, the constant term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 be the degree </a:t>
                </a:r>
                <a:r>
                  <a:rPr lang="en-CA" dirty="0">
                    <a:ln>
                      <a:noFill/>
                    </a:ln>
                    <a:solidFill>
                      <a:srgbClr val="FF0000"/>
                    </a:solidFill>
                  </a:rPr>
                  <a:t>k</a:t>
                </a:r>
                <a:r>
                  <a:rPr lang="en-CA" dirty="0">
                    <a:ln>
                      <a:noFill/>
                    </a:ln>
                  </a:rPr>
                  <a:t> part in </a:t>
                </a:r>
                <a14:m>
                  <m:oMath xmlns:m="http://schemas.openxmlformats.org/officeDocument/2006/math">
                    <m:r>
                      <a:rPr lang="en-CA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2AFE0-8981-522F-B388-E6754676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21" y="3257233"/>
                <a:ext cx="4655657" cy="1767838"/>
              </a:xfrm>
              <a:prstGeom prst="rect">
                <a:avLst/>
              </a:prstGeom>
              <a:blipFill>
                <a:blip r:embed="rId5"/>
                <a:stretch>
                  <a:fillRect b="-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372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D1FF7-491B-2854-C108-C146897A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2CB591-9217-8E84-7BDD-1E6D056E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Factors of polynomials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70194-923B-1D6A-FB30-F9970C12E936}"/>
              </a:ext>
            </a:extLst>
          </p:cNvPr>
          <p:cNvCxnSpPr/>
          <p:nvPr/>
        </p:nvCxnSpPr>
        <p:spPr>
          <a:xfrm flipV="1">
            <a:off x="1167492" y="1266825"/>
            <a:ext cx="1861458" cy="4191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4E328-B4DE-9A2E-BA7E-FEFF79AC2E8C}"/>
              </a:ext>
            </a:extLst>
          </p:cNvPr>
          <p:cNvSpPr txBox="1"/>
          <p:nvPr/>
        </p:nvSpPr>
        <p:spPr>
          <a:xfrm>
            <a:off x="1423308" y="556473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rgbClr val="00B050"/>
                </a:solidFill>
                <a:latin typeface="Pristina" panose="03060402040406080204" pitchFamily="66" charset="0"/>
              </a:rPr>
              <a:t>Roots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06BE4-AA80-4574-8ABF-778C6A7D27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780" y="2117848"/>
            <a:ext cx="4664075" cy="30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ED717-CA9F-0EDA-8268-85CA9CC8E6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06" y="2755714"/>
            <a:ext cx="3367735" cy="307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86FC46-9F35-5472-94EE-971A59F85CAD}"/>
                  </a:ext>
                </a:extLst>
              </p:cNvPr>
              <p:cNvSpPr txBox="1"/>
              <p:nvPr/>
            </p:nvSpPr>
            <p:spPr>
              <a:xfrm>
                <a:off x="1646121" y="3257233"/>
                <a:ext cx="4655657" cy="2346009"/>
              </a:xfrm>
              <a:prstGeom prst="rect">
                <a:avLst/>
              </a:prstGeom>
              <a:noFill/>
            </p:spPr>
            <p:txBody>
              <a:bodyPr wrap="square" lIns="144000" tIns="72000" rIns="180000" bIns="72000" numCol="1" spcCol="720000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Clearly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CA" b="0" i="1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  <a:solidFill>
                      <a:schemeClr val="accent1"/>
                    </a:solidFill>
                  </a:rPr>
                  <a:t> </a:t>
                </a:r>
                <a:r>
                  <a:rPr lang="en-CA" dirty="0">
                    <a:ln>
                      <a:noFill/>
                    </a:ln>
                  </a:rPr>
                  <a:t>, the constant term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 be the degree </a:t>
                </a:r>
                <a:r>
                  <a:rPr lang="en-CA" dirty="0">
                    <a:ln>
                      <a:noFill/>
                    </a:ln>
                    <a:solidFill>
                      <a:srgbClr val="FF0000"/>
                    </a:solidFill>
                  </a:rPr>
                  <a:t>k</a:t>
                </a:r>
                <a:r>
                  <a:rPr lang="en-CA" dirty="0">
                    <a:ln>
                      <a:noFill/>
                    </a:ln>
                  </a:rPr>
                  <a:t> part in </a:t>
                </a:r>
                <a14:m>
                  <m:oMath xmlns:m="http://schemas.openxmlformats.org/officeDocument/2006/math">
                    <m:r>
                      <a:rPr lang="en-CA" i="1" smtClean="0">
                        <a:ln>
                          <a:noFill/>
                        </a:ln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b="0" i="1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CA" b="0" i="1" smtClean="0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1" smtClean="0">
                        <a:ln>
                          <a:noFill/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endParaRPr lang="en-CA" b="0" dirty="0">
                  <a:ln>
                    <a:noFill/>
                  </a:ln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n>
                      <a:noFill/>
                    </a:ln>
                  </a:rPr>
                  <a:t>Goal: Create a circuit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i="1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CA" i="1">
                            <a:ln>
                              <a:noFill/>
                            </a:ln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1" i="1">
                        <a:ln>
                          <a:noFill/>
                        </a:ln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i="1">
                        <a:ln>
                          <a:noFill/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n>
                      <a:noFill/>
                    </a:ln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94552-6AE3-587B-F9C7-14F0F60A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121" y="3257233"/>
                <a:ext cx="4655657" cy="2346009"/>
              </a:xfrm>
              <a:prstGeom prst="rect">
                <a:avLst/>
              </a:prstGeom>
              <a:blipFill>
                <a:blip r:embed="rId5"/>
                <a:stretch>
                  <a:fillRect b="-2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865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72D6C-0A84-AC26-A3A4-8C60C5CF3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500634-6750-52F7-0852-970A44688C67}"/>
              </a:ext>
            </a:extLst>
          </p:cNvPr>
          <p:cNvSpPr txBox="1"/>
          <p:nvPr/>
        </p:nvSpPr>
        <p:spPr>
          <a:xfrm>
            <a:off x="1167492" y="45085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>
                <a:latin typeface="+mj-lt"/>
                <a:ea typeface="+mj-ea"/>
                <a:cs typeface="+mj-cs"/>
              </a:rPr>
              <a:t>Newton iteration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6330600-95C2-5CAF-3457-A839975D1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961835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41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B7F43-F1A7-1274-2138-7059C2DA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155BB8E-7C5D-3130-F510-78211A6B9AAB}"/>
              </a:ext>
            </a:extLst>
          </p:cNvPr>
          <p:cNvSpPr txBox="1"/>
          <p:nvPr/>
        </p:nvSpPr>
        <p:spPr>
          <a:xfrm>
            <a:off x="1167492" y="45085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>
                <a:latin typeface="+mj-lt"/>
                <a:ea typeface="+mj-ea"/>
                <a:cs typeface="+mj-cs"/>
              </a:rPr>
              <a:t>Newton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7EFF539C-C24A-0D19-B4BD-66E965CC6C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1364996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7EFF539C-C24A-0D19-B4BD-66E965CC6C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1364996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91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4B1F4-BB11-E47E-0BDF-B0014C101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232D97-EFE6-7BDC-515C-3294833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Monomial representation: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7D89-3E52-E05A-F0EE-CE0EC8A2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write all the monomials of the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Factors can have large number of monomials</a:t>
            </a:r>
          </a:p>
        </p:txBody>
      </p:sp>
    </p:spTree>
    <p:extLst>
      <p:ext uri="{BB962C8B-B14F-4D97-AF65-F5344CB8AC3E}">
        <p14:creationId xmlns:p14="http://schemas.microsoft.com/office/powerpoint/2010/main" val="28094474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38C9F-3D9C-F409-4C0F-05CC3194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A746664-1D69-281F-B820-144E3CA9BC7B}"/>
              </a:ext>
            </a:extLst>
          </p:cNvPr>
          <p:cNvSpPr txBox="1"/>
          <p:nvPr/>
        </p:nvSpPr>
        <p:spPr>
          <a:xfrm>
            <a:off x="1167492" y="45085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>
                <a:latin typeface="+mj-lt"/>
                <a:ea typeface="+mj-ea"/>
                <a:cs typeface="+mj-cs"/>
              </a:rPr>
              <a:t>Newton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5B24F2CF-072E-1508-F574-33885A9B1F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1968435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5B24F2CF-072E-1508-F574-33885A9B1F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1968435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69484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4269D-A827-65F9-BDD7-98CBBE0E6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661ECD-8D18-3BA5-2B87-86FBADC58798}"/>
              </a:ext>
            </a:extLst>
          </p:cNvPr>
          <p:cNvSpPr txBox="1"/>
          <p:nvPr/>
        </p:nvSpPr>
        <p:spPr>
          <a:xfrm>
            <a:off x="1167492" y="45085"/>
            <a:ext cx="9779183" cy="160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>
                <a:latin typeface="+mj-lt"/>
                <a:ea typeface="+mj-ea"/>
                <a:cs typeface="+mj-cs"/>
              </a:rPr>
              <a:t>Newton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B0F0819C-C27F-3161-226F-C587663D66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8767475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B0F0819C-C27F-3161-226F-C587663D66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8767475"/>
                  </p:ext>
                </p:extLst>
              </p:nvPr>
            </p:nvGraphicFramePr>
            <p:xfrm>
              <a:off x="1166087" y="2652713"/>
              <a:ext cx="9780587" cy="34369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13625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7B47B-D5AE-DE84-2A43-8F6FE134C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09BFFF7E-809C-4ABE-4DCE-C064A1F55662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73F4EF-53AC-BCC0-6B12-330BF1EC069B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DE370B-3EBC-8904-F99A-5E2B861AD7B9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1F03A8-0CEC-274F-3B25-18BB7F2E4EDE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771126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94E3-5548-663D-9C18-0D65E019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CBC2B88-BE05-196B-F929-90DF55DB249B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5F7D1C0-FA29-B4E9-882A-712C3495AA50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745296-0528-A72D-20CF-9FE2F2F7D919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504735-5B01-7F1B-C955-18A46D9A7759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D2A7C5D-BE69-8444-D94B-D35838A5FB2F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A8090E-9FE6-BFC5-E75B-449FA1A56005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7B00B7C-58ED-6E38-170E-829B1913C0FF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D29D7F-D6F7-D9A0-02B0-8A0421D36BD2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880428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98B0-C0B3-8D6C-F2E5-1908B4DE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5D572D6-3846-01CA-A4F6-D843B5CCC33F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01CF37D-2C35-DF88-8814-A02372BCFC3C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98548-CB0B-D9FE-8C4A-52793B294A5F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81C14C-7162-37F2-73CF-FC7F9C52F769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ECFF34-6F00-54B9-FBE0-F6F83AD18D5A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197A65-E9B8-14EA-3B57-00B65B1A28BB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84FBB10-E477-C81D-0C45-7BA6F6432EB5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5E3D76D-E45E-7973-4861-538F23036329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E10D03-597D-3994-E662-94CE042DA163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B87D90-5261-AC57-2CBB-B3397BE260C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206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6E32-75C0-0B11-DD34-2A346CF8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7131D7-CC3E-0770-0AEB-F6C3C038E438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1BD50D0-6153-A3D7-A95A-8785F9B7AFD9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3DE44E-D36E-89B1-417E-E324E4FFB357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2E3341-19AC-2FE6-65B8-EAA8A9767C86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E2DD7AB-93CF-40D4-7860-960FF1AF01DE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C7F09D-932A-3044-8422-21819E7FB715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3BDC2D4-6B71-45FA-8E3F-690E72313EB0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405755-398C-5772-0F44-BE9B7368676C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B1A889A-1823-845E-3425-D8E5CC999275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515FB8-956F-77CD-0A54-6D04AA83B65D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BC2DF2C-4460-4A23-A5A0-78966AA8B207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7A341C-2357-C0A5-F545-C379BB72AC8F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9C79FFD-DD99-AABF-440D-F8D435544BA3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97F30A-5E3C-0EF2-29B2-6FAE8441204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4F5972-A39D-E78D-8198-1282FED7C701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37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FD7C-B716-0624-400E-201CB5DD1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5FC6C8-A38A-D86A-45A9-C8002D2C1AA0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4E37E68-9344-80D4-ED09-DE2EFDA518A2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39DB38-08B7-2E8B-C013-F91ABB11F4CF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54DCAE-7F78-D54A-0824-6DDEDEE6B851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BD31AD-FBFC-A21D-D2AE-493CF485D3FB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BF5D2B-9A48-55E4-F52F-2AAF6D13BE98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DEF090A-0AB0-D85D-A7DD-FD22809BD1E8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124214-8711-D03F-1416-AF75C5E8FB12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45EF5D4-B356-F899-6E15-FF4B709BD6C9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419A81-2FF8-C2D5-805E-4307237CA2C4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98A5D07-8BDB-41B3-BB77-ABED080E79AA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B43DD1-68CC-9954-32FF-2683C7821062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0B0535B-69E9-F296-EC83-1013FF7D8D7D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1B70F3-9CBC-E053-A294-37E9E950C461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779A23-F523-8B69-AF1D-D8216F816F3F}"/>
              </a:ext>
            </a:extLst>
          </p:cNvPr>
          <p:cNvCxnSpPr>
            <a:cxnSpLocks/>
          </p:cNvCxnSpPr>
          <p:nvPr/>
        </p:nvCxnSpPr>
        <p:spPr>
          <a:xfrm flipH="1" flipV="1">
            <a:off x="5030706" y="2734489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1866F8-4751-4C2F-1C64-002389C03428}"/>
              </a:ext>
            </a:extLst>
          </p:cNvPr>
          <p:cNvCxnSpPr>
            <a:cxnSpLocks/>
          </p:cNvCxnSpPr>
          <p:nvPr/>
        </p:nvCxnSpPr>
        <p:spPr>
          <a:xfrm flipH="1" flipV="1">
            <a:off x="4674981" y="1784835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A7D46C-20CC-8B80-949A-5AF1AAE7593D}"/>
              </a:ext>
            </a:extLst>
          </p:cNvPr>
          <p:cNvSpPr txBox="1"/>
          <p:nvPr/>
        </p:nvSpPr>
        <p:spPr>
          <a:xfrm rot="20313963">
            <a:off x="4721634" y="1806567"/>
            <a:ext cx="5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A7A7FD-4E70-ACA6-DDAF-90A8F3CD3CB0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39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E3B3-736B-BB26-308C-9A58CE7F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4432C73-405F-757C-2B39-9A6F44EFE78D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DAD52A6-CA0F-9692-23C9-CC449AB07777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87630B-F094-03C0-6D89-6FACED6B5EC7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14A1C-042A-4DF8-79A1-B8574846A410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56588BB-52C9-6511-B053-207A1ABD9D9A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2B90B6-A538-BA2C-A007-67BED36FBB18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8B6EC0-E214-F6B1-29E9-5A2C458A11D0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08D7D7-2982-982B-5230-2E947A158A3C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B235CC2E-7114-3CA5-148E-537F2470D0CD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ECC308-FA05-7A06-FD37-1A08789839EA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2F2A9AC-3292-0CA7-4F7A-9D259C9FE8D1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99CAC-A5A1-F7DA-CAE3-DCB1018E54D5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2EF2364D-56B4-F32F-0134-FDED98EBBC81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01D95E-D12A-0BCF-4E3A-34ADE71919B9}"/>
              </a:ext>
            </a:extLst>
          </p:cNvPr>
          <p:cNvSpPr/>
          <p:nvPr/>
        </p:nvSpPr>
        <p:spPr>
          <a:xfrm>
            <a:off x="3277351" y="123892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FFBCAEFB-8C34-1081-B0F9-BC92E0AA2141}"/>
              </a:ext>
            </a:extLst>
          </p:cNvPr>
          <p:cNvSpPr/>
          <p:nvPr/>
        </p:nvSpPr>
        <p:spPr>
          <a:xfrm>
            <a:off x="4146483" y="1180602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037D7E-9CC9-B020-6649-E56A7A1418B8}"/>
              </a:ext>
            </a:extLst>
          </p:cNvPr>
          <p:cNvCxnSpPr>
            <a:cxnSpLocks/>
          </p:cNvCxnSpPr>
          <p:nvPr/>
        </p:nvCxnSpPr>
        <p:spPr>
          <a:xfrm flipH="1" flipV="1">
            <a:off x="4309446" y="804362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F6219F4-9538-9B95-F6C9-F0BAD375F571}"/>
                  </a:ext>
                </a:extLst>
              </p:cNvPr>
              <p:cNvSpPr/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52E013-51FF-B960-4BBF-1CCAFB1D4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blipFill>
                <a:blip r:embed="rId7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1C811B-C449-61EA-CE79-DF1B11DAC9EC}"/>
                  </a:ext>
                </a:extLst>
              </p:cNvPr>
              <p:cNvSpPr txBox="1"/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4114BD-8EA5-011D-A0EE-AE5C6583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blipFill>
                <a:blip r:embed="rId8"/>
                <a:stretch>
                  <a:fillRect r="-21875"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A54EEE7-9EB9-E9D8-D4BD-619631D5A3A7}"/>
              </a:ext>
            </a:extLst>
          </p:cNvPr>
          <p:cNvSpPr txBox="1"/>
          <p:nvPr/>
        </p:nvSpPr>
        <p:spPr>
          <a:xfrm>
            <a:off x="4454300" y="1327838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6A8F8A-5C98-473B-45D8-3FA8D013806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DC873E-3306-DC01-33C2-1BDE6BCF57D4}"/>
              </a:ext>
            </a:extLst>
          </p:cNvPr>
          <p:cNvCxnSpPr>
            <a:cxnSpLocks/>
          </p:cNvCxnSpPr>
          <p:nvPr/>
        </p:nvCxnSpPr>
        <p:spPr>
          <a:xfrm flipH="1" flipV="1">
            <a:off x="5030706" y="2734489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9658ADE-6588-824D-1637-51A9AF04E7EE}"/>
              </a:ext>
            </a:extLst>
          </p:cNvPr>
          <p:cNvCxnSpPr>
            <a:cxnSpLocks/>
          </p:cNvCxnSpPr>
          <p:nvPr/>
        </p:nvCxnSpPr>
        <p:spPr>
          <a:xfrm flipH="1" flipV="1">
            <a:off x="4674981" y="1784835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FE7DCA-F3ED-F71F-B21F-94D53859ABEF}"/>
              </a:ext>
            </a:extLst>
          </p:cNvPr>
          <p:cNvSpPr txBox="1"/>
          <p:nvPr/>
        </p:nvSpPr>
        <p:spPr>
          <a:xfrm rot="20313963">
            <a:off x="4721634" y="1806567"/>
            <a:ext cx="5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A22C7B-449E-77A1-70AF-10F3975709D6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545412-DC36-7F94-268C-7AD8C1ED7097}"/>
              </a:ext>
            </a:extLst>
          </p:cNvPr>
          <p:cNvCxnSpPr>
            <a:cxnSpLocks/>
          </p:cNvCxnSpPr>
          <p:nvPr/>
        </p:nvCxnSpPr>
        <p:spPr>
          <a:xfrm flipV="1">
            <a:off x="3659111" y="863744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228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92770-DEC0-B451-FFC8-1406F699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1983317-D401-099E-472C-8C186A231780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54ADCCA-7E9F-7B63-D118-65A391E6DA2B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CC008-6547-B63F-C00B-9BD7AF3162D7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E8269A-3995-AEEE-307D-8856DD2F799F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3D68012-BBF9-58DC-0F7B-2FEC5A144943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FDF860-584A-C602-E2E9-593683147996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7FEE652-BEF7-8894-D03C-D3453DF67D69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02D076-8EA1-598C-F0F2-61601A4D0322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3D6E4D5-0003-9DC0-C10B-6550498C1845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773A98-796D-8AD9-C881-C827901C550E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4791561-122B-907F-B5D5-EB9FA3AC3177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449A77-EA57-1303-DD79-AA0F85AB564D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BE511C6-2F69-A4F9-1A1D-6C9AD40CC47C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EEC7C6-85CB-914E-9D2A-70D46D9442CB}"/>
              </a:ext>
            </a:extLst>
          </p:cNvPr>
          <p:cNvSpPr/>
          <p:nvPr/>
        </p:nvSpPr>
        <p:spPr>
          <a:xfrm>
            <a:off x="3277351" y="123892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DAC664B-9E01-2BAC-DCE3-D61E0881F88A}"/>
              </a:ext>
            </a:extLst>
          </p:cNvPr>
          <p:cNvSpPr/>
          <p:nvPr/>
        </p:nvSpPr>
        <p:spPr>
          <a:xfrm>
            <a:off x="4146483" y="1180602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84C90F-D6CA-273A-BCE4-D3FCB2CC5104}"/>
              </a:ext>
            </a:extLst>
          </p:cNvPr>
          <p:cNvCxnSpPr>
            <a:cxnSpLocks/>
          </p:cNvCxnSpPr>
          <p:nvPr/>
        </p:nvCxnSpPr>
        <p:spPr>
          <a:xfrm flipH="1" flipV="1">
            <a:off x="4309446" y="804362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CEFC0ED-AC18-B330-B657-9D5B53FCF606}"/>
                  </a:ext>
                </a:extLst>
              </p:cNvPr>
              <p:cNvSpPr/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52E013-51FF-B960-4BBF-1CCAFB1D4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blipFill>
                <a:blip r:embed="rId7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91518CF-2635-8265-6644-F8E6F75249E4}"/>
                  </a:ext>
                </a:extLst>
              </p:cNvPr>
              <p:cNvSpPr txBox="1"/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4114BD-8EA5-011D-A0EE-AE5C6583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blipFill>
                <a:blip r:embed="rId8"/>
                <a:stretch>
                  <a:fillRect r="-21875"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9E17862A-2B82-1682-5EA0-6C8D8B2DC542}"/>
              </a:ext>
            </a:extLst>
          </p:cNvPr>
          <p:cNvSpPr txBox="1"/>
          <p:nvPr/>
        </p:nvSpPr>
        <p:spPr>
          <a:xfrm>
            <a:off x="4454300" y="1327838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FAD3C9-0365-9A0D-C86E-10662FC650A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5BB89-E809-177A-DBFB-6ED4D3E1CEF2}"/>
              </a:ext>
            </a:extLst>
          </p:cNvPr>
          <p:cNvCxnSpPr>
            <a:cxnSpLocks/>
          </p:cNvCxnSpPr>
          <p:nvPr/>
        </p:nvCxnSpPr>
        <p:spPr>
          <a:xfrm flipH="1" flipV="1">
            <a:off x="5030706" y="2734489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483EAF-556D-79CF-4609-C6FEA0C1F378}"/>
              </a:ext>
            </a:extLst>
          </p:cNvPr>
          <p:cNvCxnSpPr>
            <a:cxnSpLocks/>
          </p:cNvCxnSpPr>
          <p:nvPr/>
        </p:nvCxnSpPr>
        <p:spPr>
          <a:xfrm flipH="1" flipV="1">
            <a:off x="4674981" y="1784835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8C6C1F-0007-79F2-BD2D-BEFE0EB73150}"/>
              </a:ext>
            </a:extLst>
          </p:cNvPr>
          <p:cNvSpPr txBox="1"/>
          <p:nvPr/>
        </p:nvSpPr>
        <p:spPr>
          <a:xfrm rot="20313963">
            <a:off x="4721634" y="1806567"/>
            <a:ext cx="5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F1F6BD-9E5E-9763-B0C9-D8A2EE2A2D17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8E2B64-0E4E-99F8-5348-D13D7656D509}"/>
              </a:ext>
            </a:extLst>
          </p:cNvPr>
          <p:cNvCxnSpPr>
            <a:cxnSpLocks/>
          </p:cNvCxnSpPr>
          <p:nvPr/>
        </p:nvCxnSpPr>
        <p:spPr>
          <a:xfrm flipV="1">
            <a:off x="3659111" y="863744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F0F78CEB-09D7-94EB-CF81-8E11BE8391C2}"/>
              </a:ext>
            </a:extLst>
          </p:cNvPr>
          <p:cNvSpPr/>
          <p:nvPr/>
        </p:nvSpPr>
        <p:spPr>
          <a:xfrm>
            <a:off x="6971168" y="804362"/>
            <a:ext cx="869133" cy="475587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2352A9-23B3-1C61-1412-76C2607320EA}"/>
              </a:ext>
            </a:extLst>
          </p:cNvPr>
          <p:cNvSpPr txBox="1"/>
          <p:nvPr/>
        </p:nvSpPr>
        <p:spPr>
          <a:xfrm>
            <a:off x="8193385" y="2000466"/>
            <a:ext cx="310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Depth: </a:t>
            </a:r>
            <a:r>
              <a:rPr lang="en-CA" b="1" dirty="0">
                <a:solidFill>
                  <a:srgbClr val="FF0000"/>
                </a:solidFill>
                <a:latin typeface="Pristina" panose="03060402040406080204" pitchFamily="66" charset="0"/>
              </a:rPr>
              <a:t>O</a:t>
            </a:r>
            <a:r>
              <a:rPr lang="en-CA" dirty="0">
                <a:latin typeface="Pristina" panose="03060402040406080204" pitchFamily="66" charset="0"/>
              </a:rPr>
              <a:t> (</a:t>
            </a:r>
            <a:r>
              <a:rPr lang="en-CA" dirty="0">
                <a:solidFill>
                  <a:srgbClr val="0070C0"/>
                </a:solidFill>
                <a:latin typeface="Pristina" panose="03060402040406080204" pitchFamily="66" charset="0"/>
              </a:rPr>
              <a:t>k</a:t>
            </a:r>
            <a:r>
              <a:rPr lang="en-CA" dirty="0">
                <a:latin typeface="Pristina" panose="0306040204040608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848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D8B3-CF74-2AD1-0DBA-0FF754CA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8984D66F-2B95-2EFA-CD88-B846B0F19959}"/>
              </a:ext>
            </a:extLst>
          </p:cNvPr>
          <p:cNvSpPr/>
          <p:nvPr/>
        </p:nvSpPr>
        <p:spPr>
          <a:xfrm>
            <a:off x="4843604" y="5595040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B10966C-1913-5533-F1E2-5ED76B623D1F}"/>
              </a:ext>
            </a:extLst>
          </p:cNvPr>
          <p:cNvSpPr/>
          <p:nvPr/>
        </p:nvSpPr>
        <p:spPr>
          <a:xfrm>
            <a:off x="5712736" y="5536715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F89B04-2E6D-116A-33B1-835F5EE18918}"/>
              </a:ext>
            </a:extLst>
          </p:cNvPr>
          <p:cNvCxnSpPr>
            <a:cxnSpLocks/>
          </p:cNvCxnSpPr>
          <p:nvPr/>
        </p:nvCxnSpPr>
        <p:spPr>
          <a:xfrm flipH="1" flipV="1">
            <a:off x="5862114" y="5196169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71558E-3E3F-957E-EBC6-B38BCD1A13D5}"/>
              </a:ext>
            </a:extLst>
          </p:cNvPr>
          <p:cNvCxnSpPr>
            <a:cxnSpLocks/>
          </p:cNvCxnSpPr>
          <p:nvPr/>
        </p:nvCxnSpPr>
        <p:spPr>
          <a:xfrm flipV="1">
            <a:off x="5178587" y="5175462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62D1626-9B4D-5251-9CE9-907598F3A652}"/>
                  </a:ext>
                </a:extLst>
              </p:cNvPr>
              <p:cNvSpPr/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1C129D3-38CE-F403-8409-78B960BAB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8" y="4674373"/>
                <a:ext cx="552261" cy="5522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5ED35F-BBF7-5273-8F16-5E3B1B3DF2DE}"/>
                  </a:ext>
                </a:extLst>
              </p:cNvPr>
              <p:cNvSpPr txBox="1"/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D63BBD-AC93-2412-A1C6-9206944D3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084" y="5674255"/>
                <a:ext cx="389299" cy="387927"/>
              </a:xfrm>
              <a:prstGeom prst="rect">
                <a:avLst/>
              </a:prstGeom>
              <a:blipFill>
                <a:blip r:embed="rId4"/>
                <a:stretch>
                  <a:fillRect r="-21875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9CD9AB0-5358-2E6A-D87A-03713ADB36A6}"/>
              </a:ext>
            </a:extLst>
          </p:cNvPr>
          <p:cNvSpPr txBox="1"/>
          <p:nvPr/>
        </p:nvSpPr>
        <p:spPr>
          <a:xfrm>
            <a:off x="6020553" y="5683951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65A19D-A484-E361-21FC-FC7D96B09BFB}"/>
              </a:ext>
            </a:extLst>
          </p:cNvPr>
          <p:cNvSpPr/>
          <p:nvPr/>
        </p:nvSpPr>
        <p:spPr>
          <a:xfrm>
            <a:off x="4280780" y="3906481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64B4833-5A2E-C4D1-E229-F8260AC88D8C}"/>
              </a:ext>
            </a:extLst>
          </p:cNvPr>
          <p:cNvSpPr/>
          <p:nvPr/>
        </p:nvSpPr>
        <p:spPr>
          <a:xfrm>
            <a:off x="5149912" y="3848156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EF57E5-55D8-87A8-E07A-335AA9F12612}"/>
              </a:ext>
            </a:extLst>
          </p:cNvPr>
          <p:cNvCxnSpPr>
            <a:cxnSpLocks/>
          </p:cNvCxnSpPr>
          <p:nvPr/>
        </p:nvCxnSpPr>
        <p:spPr>
          <a:xfrm flipH="1" flipV="1">
            <a:off x="5312875" y="3471916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4A8C1B8-0302-49C6-909D-C4D53B32BBCE}"/>
                  </a:ext>
                </a:extLst>
              </p:cNvPr>
              <p:cNvSpPr/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D47DC05-0336-F742-4BBE-6AD44CD31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24" y="2985814"/>
                <a:ext cx="552261" cy="5522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4BD7D2-92AE-1B98-CC74-BA4CBE42E294}"/>
                  </a:ext>
                </a:extLst>
              </p:cNvPr>
              <p:cNvSpPr txBox="1"/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6BB75B-591C-6294-543E-470B176C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60" y="3985696"/>
                <a:ext cx="389299" cy="387927"/>
              </a:xfrm>
              <a:prstGeom prst="rect">
                <a:avLst/>
              </a:prstGeom>
              <a:blipFill>
                <a:blip r:embed="rId6"/>
                <a:stretch>
                  <a:fillRect r="-23810" b="-79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14E073C-A35B-C243-4003-F3C19B30BCC4}"/>
              </a:ext>
            </a:extLst>
          </p:cNvPr>
          <p:cNvSpPr txBox="1"/>
          <p:nvPr/>
        </p:nvSpPr>
        <p:spPr>
          <a:xfrm>
            <a:off x="5457729" y="3995392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EC4E38-0B78-1DA6-9188-F710013D3C80}"/>
              </a:ext>
            </a:extLst>
          </p:cNvPr>
          <p:cNvSpPr/>
          <p:nvPr/>
        </p:nvSpPr>
        <p:spPr>
          <a:xfrm>
            <a:off x="3277351" y="1238927"/>
            <a:ext cx="552261" cy="5522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C0B94E2-BB76-7079-D5E6-14CB1AEBB91A}"/>
              </a:ext>
            </a:extLst>
          </p:cNvPr>
          <p:cNvSpPr/>
          <p:nvPr/>
        </p:nvSpPr>
        <p:spPr>
          <a:xfrm>
            <a:off x="4146483" y="1180602"/>
            <a:ext cx="946088" cy="552262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1B81FC-3BCB-6FA9-8333-2C202E30F972}"/>
              </a:ext>
            </a:extLst>
          </p:cNvPr>
          <p:cNvCxnSpPr>
            <a:cxnSpLocks/>
          </p:cNvCxnSpPr>
          <p:nvPr/>
        </p:nvCxnSpPr>
        <p:spPr>
          <a:xfrm flipH="1" flipV="1">
            <a:off x="4309446" y="804362"/>
            <a:ext cx="280656" cy="340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E8FB69F-60D3-AB66-472A-FD136060FB69}"/>
                  </a:ext>
                </a:extLst>
              </p:cNvPr>
              <p:cNvSpPr/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52E013-51FF-B960-4BBF-1CCAFB1D44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295" y="318260"/>
                <a:ext cx="552261" cy="552261"/>
              </a:xfrm>
              <a:prstGeom prst="ellipse">
                <a:avLst/>
              </a:prstGeom>
              <a:blipFill>
                <a:blip r:embed="rId7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644A60-6559-F174-1EA6-D0C551A70A0D}"/>
                  </a:ext>
                </a:extLst>
              </p:cNvPr>
              <p:cNvSpPr txBox="1"/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4114BD-8EA5-011D-A0EE-AE5C6583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31" y="1318142"/>
                <a:ext cx="389299" cy="387927"/>
              </a:xfrm>
              <a:prstGeom prst="rect">
                <a:avLst/>
              </a:prstGeom>
              <a:blipFill>
                <a:blip r:embed="rId8"/>
                <a:stretch>
                  <a:fillRect r="-21875"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3338906-C098-39B5-395B-F0FA57BB4CD4}"/>
              </a:ext>
            </a:extLst>
          </p:cNvPr>
          <p:cNvSpPr txBox="1"/>
          <p:nvPr/>
        </p:nvSpPr>
        <p:spPr>
          <a:xfrm>
            <a:off x="4454300" y="1327838"/>
            <a:ext cx="3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BDD980-7AD8-AD9C-73D3-9C89A0DEE5E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593531" y="4458742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B7B7CB-0974-F2D8-3C84-FCB631D254DE}"/>
              </a:ext>
            </a:extLst>
          </p:cNvPr>
          <p:cNvCxnSpPr>
            <a:cxnSpLocks/>
          </p:cNvCxnSpPr>
          <p:nvPr/>
        </p:nvCxnSpPr>
        <p:spPr>
          <a:xfrm flipH="1" flipV="1">
            <a:off x="5030706" y="2734489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F98AE0-74D3-4862-8033-6771E9890264}"/>
              </a:ext>
            </a:extLst>
          </p:cNvPr>
          <p:cNvCxnSpPr>
            <a:cxnSpLocks/>
          </p:cNvCxnSpPr>
          <p:nvPr/>
        </p:nvCxnSpPr>
        <p:spPr>
          <a:xfrm flipH="1" flipV="1">
            <a:off x="4674981" y="1784835"/>
            <a:ext cx="67148" cy="215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1D37113-CD6B-1C3E-E7E1-47976205A263}"/>
              </a:ext>
            </a:extLst>
          </p:cNvPr>
          <p:cNvSpPr txBox="1"/>
          <p:nvPr/>
        </p:nvSpPr>
        <p:spPr>
          <a:xfrm rot="20313963">
            <a:off x="4721634" y="1806567"/>
            <a:ext cx="500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  <a:p>
            <a:r>
              <a:rPr lang="en-CA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8C69DC-9F6B-ACE3-616B-D82E29203BD3}"/>
              </a:ext>
            </a:extLst>
          </p:cNvPr>
          <p:cNvCxnSpPr>
            <a:cxnSpLocks/>
          </p:cNvCxnSpPr>
          <p:nvPr/>
        </p:nvCxnSpPr>
        <p:spPr>
          <a:xfrm flipV="1">
            <a:off x="4624061" y="3500117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601147-125C-BE26-B74D-0664CDC500F0}"/>
              </a:ext>
            </a:extLst>
          </p:cNvPr>
          <p:cNvCxnSpPr>
            <a:cxnSpLocks/>
          </p:cNvCxnSpPr>
          <p:nvPr/>
        </p:nvCxnSpPr>
        <p:spPr>
          <a:xfrm flipV="1">
            <a:off x="3659111" y="863744"/>
            <a:ext cx="267826" cy="384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Brace 73">
            <a:extLst>
              <a:ext uri="{FF2B5EF4-FFF2-40B4-BE49-F238E27FC236}">
                <a16:creationId xmlns:a16="http://schemas.microsoft.com/office/drawing/2014/main" id="{2A222822-B1C5-80FD-D289-FD105B4522DB}"/>
              </a:ext>
            </a:extLst>
          </p:cNvPr>
          <p:cNvSpPr/>
          <p:nvPr/>
        </p:nvSpPr>
        <p:spPr>
          <a:xfrm>
            <a:off x="6971168" y="804362"/>
            <a:ext cx="869133" cy="475587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619F4F-05E1-2012-4042-C7A3C4CD5E59}"/>
              </a:ext>
            </a:extLst>
          </p:cNvPr>
          <p:cNvSpPr txBox="1"/>
          <p:nvPr/>
        </p:nvSpPr>
        <p:spPr>
          <a:xfrm>
            <a:off x="8193385" y="2000466"/>
            <a:ext cx="3105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Depth: </a:t>
            </a:r>
            <a:r>
              <a:rPr lang="en-CA" b="1" dirty="0">
                <a:solidFill>
                  <a:srgbClr val="FF0000"/>
                </a:solidFill>
                <a:latin typeface="Pristina" panose="03060402040406080204" pitchFamily="66" charset="0"/>
              </a:rPr>
              <a:t>O</a:t>
            </a:r>
            <a:r>
              <a:rPr lang="en-CA" dirty="0">
                <a:latin typeface="Pristina" panose="03060402040406080204" pitchFamily="66" charset="0"/>
              </a:rPr>
              <a:t> (</a:t>
            </a:r>
            <a:r>
              <a:rPr lang="en-CA" dirty="0">
                <a:solidFill>
                  <a:srgbClr val="0070C0"/>
                </a:solidFill>
                <a:latin typeface="Pristina" panose="03060402040406080204" pitchFamily="66" charset="0"/>
              </a:rPr>
              <a:t>k</a:t>
            </a:r>
            <a:r>
              <a:rPr lang="en-CA" dirty="0">
                <a:latin typeface="Pristina" panose="03060402040406080204" pitchFamily="66" charset="0"/>
              </a:rPr>
              <a:t>)</a:t>
            </a:r>
          </a:p>
          <a:p>
            <a:endParaRPr lang="en-CA" dirty="0">
              <a:latin typeface="Pristina" panose="03060402040406080204" pitchFamily="66" charset="0"/>
            </a:endParaRPr>
          </a:p>
          <a:p>
            <a:r>
              <a:rPr lang="en-CA" dirty="0">
                <a:latin typeface="+mj-lt"/>
              </a:rPr>
              <a:t>Can be improved to: </a:t>
            </a:r>
            <a:r>
              <a:rPr lang="en-CA" b="1" dirty="0">
                <a:solidFill>
                  <a:srgbClr val="FF0000"/>
                </a:solidFill>
                <a:latin typeface="Pristina" panose="03060402040406080204" pitchFamily="66" charset="0"/>
              </a:rPr>
              <a:t>O</a:t>
            </a:r>
            <a:r>
              <a:rPr lang="en-CA" dirty="0">
                <a:latin typeface="Pristina" panose="03060402040406080204" pitchFamily="66" charset="0"/>
              </a:rPr>
              <a:t> (</a:t>
            </a:r>
            <a:r>
              <a:rPr lang="en-CA" dirty="0">
                <a:solidFill>
                  <a:schemeClr val="accent1"/>
                </a:solidFill>
                <a:latin typeface="Pristina" panose="03060402040406080204" pitchFamily="66" charset="0"/>
              </a:rPr>
              <a:t>log</a:t>
            </a:r>
            <a:r>
              <a:rPr lang="en-CA" dirty="0">
                <a:latin typeface="Pristina" panose="03060402040406080204" pitchFamily="66" charset="0"/>
              </a:rPr>
              <a:t> </a:t>
            </a:r>
            <a:r>
              <a:rPr lang="en-CA" dirty="0">
                <a:solidFill>
                  <a:srgbClr val="0070C0"/>
                </a:solidFill>
                <a:latin typeface="Pristina" panose="03060402040406080204" pitchFamily="66" charset="0"/>
              </a:rPr>
              <a:t>k</a:t>
            </a:r>
            <a:r>
              <a:rPr lang="en-CA" dirty="0">
                <a:latin typeface="Pristina" panose="03060402040406080204" pitchFamily="66" charset="0"/>
              </a:rPr>
              <a:t>)</a:t>
            </a:r>
            <a:r>
              <a:rPr lang="en-CA" dirty="0">
                <a:latin typeface="+mj-lt"/>
              </a:rPr>
              <a:t> </a:t>
            </a: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30575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C2DFFE-3047-4503-AD26-13ED7C0C9E9C}">
  <we:reference id="4b785c87-866c-4bad-85d8-5d1ae467ac9a" version="3.19.0.0" store="EXCatalog" storeType="EXCatalog"/>
  <we:alternateReferences>
    <we:reference id="WA104381909" version="3.19.0.0" store="en-US" storeType="OMEX"/>
  </we:alternateReferences>
  <we:properties>
    <we:property name="EQUATION_HISTORY" value="&quot;[{\&quot;mathml\&quot;:\&quot;&lt;math xmlns=\\\&quot;http://www.w3.org/1998/Math/MathML\\\&quot; style=\\\&quot;font-family:stix;font-size:16px;\\\&quot;&gt;&lt;mfenced&gt;&lt;mrow&gt;&lt;msup&gt;&lt;mi&gt;x&lt;/mi&gt;&lt;mi&gt;d&lt;/mi&gt;&lt;/msup&gt;&lt;mo&gt;-&lt;/mo&gt;&lt;mn&gt;1&lt;/mn&gt;&lt;/mrow&gt;&lt;/mfenced&gt;&lt;mo&gt;=&lt;/mo&gt;&lt;msup&gt;&lt;mi&gt;x&lt;/mi&gt;&lt;mi&gt;d&lt;/mi&gt;&lt;/msup&gt;&lt;mo&gt;+&lt;/mo&gt;&lt;msup&gt;&lt;mi&gt;x&lt;/mi&gt;&lt;mrow&gt;&lt;mi&gt;d&lt;/mi&gt;&lt;mo&gt;-&lt;/mo&gt;&lt;mn&gt;1&lt;/mn&gt;&lt;/mrow&gt;&lt;/msup&gt;&lt;mo&gt;+&lt;/mo&gt;&lt;mo&gt;.&lt;/mo&gt;&lt;mo&gt;.&lt;/mo&gt;&lt;mo&gt;.&lt;/mo&gt;&lt;mo&gt;+&lt;/mo&gt;&lt;mn&gt;1&lt;/mn&gt;&lt;/math&gt;\&quot;,\&quot;base64Image\&quot;:\&quot;iVBORw0KGgoAAAANSUhEUgAABPEAAABmCAYAAACqcQRwAAAACXBIWXMAAA7EAAAOxAGVKw4bAAAABGJhU0UAAABUrCIHcwAAFcxJREFUeNrt3Q/kldf/APAjSZJIJsmMJMkkMvlKJjJJkg9JkkwkM0nG/EySiZnMTCKZZBLJJDMjM5nMmJn5msQkSRKZr+Qj0e8533s/vvdze/7cez/3ufd5nvt6cXy/1v3ce+45z3mfP/c55wkBAACYJAsUQeWsSdJixQAAAAAweeYlaW2SdifpVJKuJulBkl4laZPiqYRlSTqbpJdJOqA4AAAAAJrt3SSdS9LlJN1I0pPQWhh6lZKeh9YCH+MzP0kfJ+mfjnqxiAcAVI4tHADoW2C4vkrS09BaoHtVkG4orrGaStK9lHqxiAcAjI0tHADoW2D04qL2oZC9iHdMEY3FxiTdzqkXi3gAwEjYwgGAvgWq5beM9rJR0YzUyiRdDMV3SFrEAwBGwhYOAPQtUC2/pLSVZ4plZBYm6WSPMcwiHgAwFrZwAKBvgfGbTmkrVxXLSLyfpIdJupKkraF1p/DqJN0NFvEAgAqyhQMAfQuMx9qMtnJE0ZTufJK+TdK6lH/bGyziAQAVZAsHAPoWGI/DIX2haJ2iKd2ynH9bGiziAQAVZAsHAPoWGI9rKW3liWKpBIt4AECl2MIBgL4FxiOev5b2MIUriqYSLOIBAJViCwcA+hYYjy0ZbeV9RVMJFvEAgEqxhQMAfQuMx8mQvkj0pqKpBIt4AEBl2MIBgL4FxufnlLZyV7FUhkU8AKAybOEAQN8C47EoSS9T2spXiqYyLOIBUDtLkrRLMTSSLRzMxdIkfZqk8yP6LHEI9C3QJFMZbWW3oqkMi3gA5rS1G1w8StKLJK1Sv41jCweDWNKepD9rXzP/GcFnXm9/1o0krVQFoG+BBriQ0lbimHuBoqkMi3gA5rS1sCzMPpT6x9BaoaQ5bOGgX4uTdCJJ/3RdM6MIeB91fF78/H2qA/QtUHN3U9rKT4qlUiziAZjTVt62JD3u+DKXkzRfXTeOLRz0Myn/JElPM66ZUQW87e3Pmvnci0laqHpA3wIVEs+EPBNai3Gxz4p31sUHvcQfxDuPhXgro618rAgrxSIegDltpZ3u+iJn1XVj2cJBkbhAFu+Ae5IziB11wNsQZv/I8GdwzhboW2C84hOZPwjpd9Z1p6PtvzmU8e+bFGelWMQDMKetpLh99seuL/GF+m40WzjIEifbx0PrPMxXPaRRB7y4aHe/4/Pjot5m1Qb6FhiDHSnX/R+htUg3c4ZrPJJm5oEvL9r92JWUtvJUcVaORTwAc9rKiQ+suNf1Bc6o81qyhYO5iNvmj/UR6MYZ8FaE2Qt508HTa0HfAqMTz9S5mNIf5i3uHG6/7liYfTzETLqiWCvHIh6AOW2lxFv2H3dl/oJ6rxVbOBjGNfRhkh70GejGHfDiQt7Drrx44AXoW6Bsa5J0p+s6f9D+70Vim7qX0Vb2K9rKsYgHYE5bGVvD678Cfqvua8UWDuYa6I6E/93RFp8o+XNoLeTHu25u1yDgrQ2vn2+wV9WCvgVKsiW8fij24462UeRSTn+6UvFWjkU8AHPaSng3Sc+6Mv1r8KTHurCFg2H4q133v4XWnTRvpLzm6xoEvM3tYN2Zp52qF/QtMGTbQmsreec1Ho9z2NjHe1zI6Ev/rXgrySIegDnt2G1KGWjHXxCXq/9asIWDYYl30awreM3ymgS8I115et7npAr0LfoWyLMlvL6AF9PhPt/nYkZb+VIRV5JFPABz2rGKh053n4H3sj0woR4DSFs4GLW/ahLwurfyxcNMV6g+0LfAHK1LaSMxXR/gva5mtBV3kFeTRTwAc9qxiefXpB1QfUp91oItHIzL9ZoEvBjjuh90EY8JmK8KQd8Cc+hb/g7p5z0Osovlh5T3eqGvqiyLeADmtGNzIyWjv6vLWrCFg3H6tkYBb6frG/QtQxQXVs5mpD0uoYke9H844PulnR15UzFX1qQu4ol9oO2Z047ZxymZjNto16nLyrOFAwFv7hOu91Qj6FsGsCAn9p11GTXeoYy6/2vA91uW8X4flZD3baG3p/GNO12o+DUwqYt4Yh9oe+a0Y7Q+vP7kRnen1IMtHAh4/VudEvPiNtslqhL0LQbT9CieqfpPRt1PDfieUxnvV8aDmCziDYdFPLEPtD1z2pGaF1pn0nRn8Flo/RpItdnCgYA3mPMp+TyvKkHfYjBNj7Ie2PLnHN7zy5T3e1JS/i3iDYdFPLEPtD1z2pE6mZHB0+qw8uq8hQMBb9zWZOT1HdWJvkXfYjBNgbdz6v3QHN73Tsr7fVPSd7CINxwW8cQ+0PbMaUfmzdB6wlzaFpfl6rDS6r6FAwGvCtK2+HmYD/oWfYvBNEWuZdT5P+1rYhBrM95zX0nfwSLecFjEE/tA2zOnHZmsbQCX1V/l1X0LBwJeFezPyO9+VYq+Rd9iME2Gt3Lq/Nwc3vdUxns63qbaLOKJfaDtmdOOxLqczG1Xf5XWhC0cCHhV6QRfpOQ3Hug/T7Wib9G3GEyT4tOcOt824HvGPud+cHd4HVnEE/tA2zOnHYkrGRl7ZvJaeU3YwoGAVxVZB/gfVq3oW/QtBtOkuJdR38/nMIbO2nb+ueKuPIt4Yh9oe+a0pVuVk7Er6q7SbOFAwBuurEP876pW9C36FoNpumwoaQz9WxjunX2MjkU8sQ+0PXPa0p3JydhBdVdptnAg4A1X3o8au1Ut+hZ9i8E0HY7m1PexAd9zR8b7vQh2x9SBRTyxD7Q9c9pSzQ+tA6WzMrZqQiooDoreTdLJ0NpC9CC0tkHEAdPN0LorYS7ie8dfZJ+23/Nxkr4Ic7/7wBYOBLzhe5SR71uqFn2LvsVgWnvpcCWnvncMWAb/zni/Gy6RWrCIJ/aBtmdOW6qpnEw1/Umk89vfPw7AnhVUUJzQLB7gM5Yn6fuc940DtYUD5t8WDgS8clzNyfsa1Yu+Rd9iMK29tP2e875vDPB+x3Pe7wOXSy1YxBP7QNszpx1bxq41tDK2JOnr0Pp191Uf6ZM+P2djaP3KW/S+g263sIUDAa8cn+Tk/bTqRd+ibzGY1l7a8hYe+722V7X7x6z3W+uyqQWLeGIfaHvmtKWZ3x5AZ2Xqs4ZVwp4k/Z3yPad7HDje7+Oz/hVaT/Dr5X0vD/h9bOFAwCvH7pB/JwjoW/QtBtPaSygYR/fbTn5J0ncZ7/Uo529XuKwqxSKe2AfanjltaXYVZGpvwyrhYHuwdT1JHyZpU/jfr6Rxe8anPQzyNvXwOfGX0qeh91+VBx042sKBgFeOlQX5f0cVo2/RtxhMay8hfxGvnzvxLoTWHYNHMt7rm4y/iwuVz4O79KrEIp7YB9qeOW1pvirI1JaGVUI8uHh+wWuuFpTJyYK/jxOc+6G/rSGDTmJs4UDAK8/LnPyfakg9beszVtU5fatv0bcYTBuLldBe8h4Ot77H9zjVfv2+nLH5/pS/W9v+/G9cVpUxL1jEE/tA2zOnLdEfBZlaMIEVtaGgTG4WdNw/db32rfZ/j78af53yfvGOh0EPU7aFAwGvPH/n5P+3htSTRTx9i77FYNpYbG7tJa+/O9HD338eZp9DndVeVqe0kfj03rthsId9UI7lOdfDQQsJgLZnTjvXys6702R6givrbkG5ZN2JcCYUb8uIv5p+2R6s/d8cB162cCDgled6Tv5fzmHCVyUW8fQt+haDaWOxubWXvO3icTtv1oJ0/O8zC3bxrNWl7f+etQW4+2/jD03xvL91LpVK2ZtzPZyxkABoe+a0ZU7eHkxwZZ0tKJsNKX+zPYz+oG5bOBDwynOp4DvsbEA9WcTTt+hbDKaNxeYmbt3NeyhH3NY7FVqLjjHFp+XGB8fNbFvvXojLWkTf0fEdH4bWj0nvuUwq51bOtXDHQgKg7ZnTzsWhggxN8tNIpwrKZl/KAO5x+9/iE/gWV+CisoUDAW9uPgtzO5OpDizi6Vv0LQbTxmJzd2LAuBT7wu7zp1/28HdxoW+3S6RyPu+h7s6F/s8WFfsAbc+c9r+K7jK5OsGVtaSgbC52vX5mghJ/VV0zwnzawoGAV56DBd/hWgPqySKevkXfYjBtLDYc3/cZk+KZkGlPOi96IEe8U3Wry2Ps4rb/eCdkXEz9rB3zeq37+Nq4tXaq/R5xIbcJP4qLfaDtmdOW7Eafg6NJcyenbH7PmOgfGnEebeFAwCvPntD8Iwcs4ulb9C0G08ZiwzE/zD6PLy99025naU7m/F1cqHzTZTF2y0roo5oQG8Q+0PbMaUtW9EvfuQmvsG9C/qH2cbAW7xyYucPg+zHl0xYOBLxy7Cz4Di9Dc7fEoG/RtxhMay+DidvE46L2r6H1gJbpdruIT8z9NPR2l+Dp0LrjLv5tvEM1PiTmHZcDYh+g7U32nHa6IENfTHiFHSgon3gHy3cdlbdyjHm1hQMBb/i299CWVqtq9C36FoNp7QUQ+0DbM6ct07weBuOHJrzC3i4on5sd///DMefVFg4EvOHb2kN72q6q0bfoWwymtRdA7ANtz5y2TIt6GJAfVGf/3QZRVE6/Vyi/TdvCcSE0+4yuBQJepa3ooQ6nhEn0LbXpWybpDMgL2gsg9oG2p+01Z067tIeKOKDdhes9lNMGxVQai3gC3jgt7qEO92um6FsMpg2mtRcQ+8Q+0PbMacu0JVjE68WJoKMYJ4t4At449bKI975mir7FYNpgWnsBsU/sA23PnHbcF5RFvBB2FJTRLkVUKot4At449XLswCHNFH2LwbTBtPYCYp/YB9qeOW2Zejmw3SJea5HlZU4ZHVZEpbKIJ+CNu/0X1eGnmin6FoNpg2ntBcQ+sQ+0PXPaMq0LFvF69UdOGV1SPKWyiCfgjdPC4E489C0G0wbT2guIfWIfaHsW8cY8p+3lrCdPpy1eSPpT8Yyt7C3iCXhViJPOxEPfYjBtMK29gNgn9oG2Z05bqvnBHSa92ltQTksUEVQ74A3I02nRtzCIvK34ZxWP9gJiH6DtmdMO4mVBhlR4y5HgQGWofcAbwNJQvIg3parRt2Awrb0AYh9oe+a0ZXtckKHz6iy82a6YvHL6QjFB9QPeALaE4kW87aoafQsG09oLIPaBtmdOW7bvCjJ0UZ2F2z1M4m8rJqh+wBvAez20/9U1r6dJOqvjW30LBtPGYoDYB9oedZ3TXirI0NUJr7ATHWWRt/U4/tt81zdUO+ANYGfBd4htf17N68kinr4Fg2ljMUDsA22PGsxpjxZk6PsJrqx3OgaLsWIOBFvqoNYBbwB7Cr7D4wbUk0U8fQsG08ZigNgH2h41mNPuKMjQwwmtqEVJuttRDvtC626bFzllddL1DdUOeAM4GOqzPXNQFvH0LRhMG4sBYh9oe9RgTruoIEPTE1pRX3eUwYWO//5DTln94PqGage8AZwKzT9I3SKevgWDaWMxQOwDbY+azGn/KsjUggmrpN0d3/3fSVrY8W8nQv6C5zzXOFQ74PWp6NzQPQ2oJ4t4+hYMpo3FALEPtD1qMqc9X5CprRNUQcuT9KT9vZ8laU3Xv28tKKvNrnGodsDr0/WC77CiAfVkEU/fgsG0sRgg9oG2R03mtFMFmdo7QRV0s+N7H0j59/jUs7yzWI67xqHaAa9P93Ly/7cqRt+CwbT2Aoh9oO2Z047SwoLB0GcTUjnHOr7z5ZzX3copq2s9ftbq0Dp8eaE2gYBXWXFL1suc/J9TxehbMJjWXgCxD7Q9c9pR+y40++mLRd4OrXNU4veNT0JbnPPa0zll9bzHBvZH+/W7tQkEvMpaXZD/91Qx+hYMprUXQOwbspXt8rrfjovxiIF4BNYqeatt3rQ9c9qhO5iTqScNr5T4C+zMwz1iY19f8PodBZVY9PfnQvEvzNAEN0K9F/GmCvLu8HT0LRhMay+A2DdM8VzPpznjz23yVru8aXvmtKVYFPK31K5scKV0Pn3ySA+vj2ex5G2xO5rzt/var3mQpCXaAw13J9R7ES/vTo8Lqhd9CwbT2gsg9g1RfGDa0x7Gz6vkrTZ50/bMaUv1dWjOwy2WJml7ktYWvO6Tju94tY/3/zmnrG5n/M3G0NriMWlP/GUyLSqYYL1q/3uV72bLO2bgX6p4IulbMJjWXgCxryxnC8bOM+mSvNUmb9qeOW2pNuZk7GKNCvqDMPuuwrg943DK6453vCY+gbKfX2PPFFTkpq7Xx7O1HrX/7bS2wAQ41GNnWtVJVAzE0xl5/kP1TiR9CwbT2gsg9pXpYY/j5+fyVpu8aXvmtKX7JSNTj2pSyJtzCjbeBvlRknYl6UqYffvj231+zraCSoyHaa5rvzaeq/W4/d9/0g6YAPEw8r97DHg3axhL3lfFE0ffgsG09gKIfWV70eP4+VW7rOWt+nnT9sxpS7crJ2MbalDQF/towDNpxwCfE+/Sedrn58RfmJdpCzTc8iTd6rNtnA3V21Z7KiOvD4IHWkwifQsG09oLIPaVrdeYNo7te/Km7ZnTVnhO+2dGpuqw9eBynwW9fw6f9UUfnxN//V2lLdBQ8dyjne3A9WyAydvMxOpkkt4L1fiFLCsOHlXdE0nfgsG09gKIfWXr9UeQm/JWm7xpe+a0I7E7ZN+BUnXHeyzceMvtvjl+1soeKzduRV6vTdAgm9vXdfzVa3rAAFeUptvvHz9nz4i/3/qcoOwuvMmkb8FgWnsBxL6yxbM7n4fiu8k2yFtt8qbtmdOObE77a0Ymdla8IhaG7HP9Os9I2TKkz9tX8FnxyWkrtA8apugcomGnAyP+fl9m5GNK1U8sfQsG09oLIPaNQnyqd9aPE8/HPB6VN23PnLbCc9oNGR9ch8OA54fWr8C32w02rn7GA5Pj7bNHw/Bva4xPP7ve/oyZz7oWWucLAvWyJGMA8KOimXj6FgymtRdA7BuFuPX/fGgdAzDd/t8LoXXHmbzVM2/aHiNxIeMi2KRogIY6mRLzngXnKAEG0wBiH2h7VFh8etfjlIvglqIBGuiNkH4X3geKBjCYBhD7QNuj6nZlXAi2JwBNk3b38XeKBRhwMD2dkb5UPIDYB2h7jHJiG5/SuFjRAA2xOaQfvL5M0QAAAFAXi5L0Z3BbJtBM8QeJe+H1p1itVzQAAADUTTzU/Ul4fSFvm6IBau5ySmzbqVgAAACoq3eT9KJrohsffLFc0QA19UF4fQHvkGIBAACg7vamTHh/SdJ8RQPUzNYkveyKZx8pFgAAAJriSHh9Ie+KYgFqZF2SnnbFseOKBQAAgKY5HF5fyDutWIAaeCtJj4IttAAAAEyIfcFWNKBe3kzSwzD7KbS7FAsAAABNF8+U6t6SdkyxABUUF/AedMSqeDfeRsUCAADApFiTpDth9kLex4oFqJB4Bl7nFtpbSXpDsQAAADBpFifpUpi9kHdGsQAV8G6YfcfwKUUCAADApNvbNVmOT61doFiAMTmQpBfteHQ/tBb0AAAAgMTy0Fq8i5Pm/yRptSIBxmBekv5qx6JzoXXHMAAAANAlPvRip2IAxmhbkjYrBgAAAKru/wHDe9nSbt3akwAAAWh0RVh0TWF0aE1MADxtYXRoIHhtbG5zPSJodHRwOi8vd3d3LnczLm9yZy8xOTk4L01hdGgvTWF0aE1MIj48bXN0eWxlIG1hdGhzaXplPSIxNnB4Ij48bWZlbmNlZD48bXJvdz48bXN1cD48bWk+eDwvbWk+PG1pPmQ8L21pPjwvbXN1cD48bW8+LTwvbW8+PG1uPjE8L21uPjwvbXJvdz48L21mZW5jZWQ+PG1vPj08L21vPjxtc3VwPjxtaT54PC9taT48bWk+ZDwvbWk+PC9tc3VwPjxtbz4rPC9tbz48bXN1cD48bWk+eDwvbWk+PG1yb3c+PG1pPmQ8L21pPjxtbz4tPC9tbz48bW4+MTwvbW4+PC9tcm93PjwvbXN1cD48bW8+KzwvbW8+PG1vPi48L21vPjxtbz4uPC9tbz48bW8+LjwvbW8+PG1vPis8L21vPjxtbj4xPC9tbj48L21zdHlsZT48L21hdGg+kNTSbwAAAABJRU5ErkJggg==\&quot;,\&quot;slideId\&quot;:300,\&quot;accessibleText\&quot;:\&quot;open parentheses x to the power of d minus 1 close parentheses equals x to the power of d plus x to the power of d minus 1 end exponent plus... plus 1\&quot;,\&quot;imageHeight\&quot;:16.32},{\&quot;mathml\&quot;:\&quot;&lt;math style=\\\&quot;font-family:stix;font-size:16px;\\\&quot; xmlns=\\\&quot;http://www.w3.org/1998/Math/MathML\\\&quot;&gt;&lt;mi&gt;P&lt;/mi&gt;&lt;mfenced&gt;&lt;mrow&gt;&lt;mi mathvariant=\\\&quot;bold-italic\\\&quot; mathcolor=\\\&quot;#0000FF\\\&quot;&gt;X&lt;/mi&gt;&lt;mo&gt;,&lt;/mo&gt;&lt;mi mathcolor=\\\&quot;#FF0000\\\&quot;&gt;y&lt;/mi&gt;&lt;/mrow&gt;&lt;/mfenced&gt;&lt;mo&gt;:&lt;/mo&gt;&lt;mo&gt;=&lt;/mo&gt;&lt;msup&gt;&lt;mi mathcolor=\\\&quot;#FF0000\\\&quot;&gt;y&lt;/mi&gt;&lt;mi mathcolor=\\\&quot;#FF0000\\\&quot;&gt;d&lt;/mi&gt;&lt;/msup&gt;&lt;mo&gt;+&lt;/mo&gt;&lt;msub&gt;&lt;mi mathcolor=\\\&quot;#0000FF\\\&quot;&gt;a&lt;/mi&gt;&lt;mrow mathcolor=\\\&quot;#0000FF\\\&quot;&gt;&lt;mi&gt;d&lt;/mi&gt;&lt;mo&gt;-&lt;/mo&gt;&lt;mn&gt;1&lt;/mn&gt;&lt;/mrow&gt;&lt;/msub&gt;&lt;mfenced&gt;&lt;mi mathvariant=\\\&quot;bold-italic\\\&quot; mathcolor=\\\&quot;#0000FF\\\&quot;&gt;X&lt;/mi&gt;&lt;/mfenced&gt;&lt;msup&gt;&lt;mi mathcolor=\\\&quot;#FF0000\\\&quot;&gt;y&lt;/mi&gt;&lt;mrow mathcolor=\\\&quot;#FF0000\\\&quot;&gt;&lt;mi&gt;d&lt;/mi&gt;&lt;mo&gt;-&lt;/mo&gt;&lt;mn&gt;1&lt;/mn&gt;&lt;/mrow&gt;&lt;/msup&gt;&lt;mo&gt;+&lt;/mo&gt;&lt;mo&gt;.&lt;/mo&gt;&lt;mo&gt;.&lt;/mo&gt;&lt;mo&gt;.&lt;/mo&gt;&lt;mo&gt;+&lt;/mo&gt;&lt;msub&gt;&lt;mi mathcolor=\\\&quot;#0000FF\\\&quot;&gt;a&lt;/mi&gt;&lt;mn mathcolor=\\\&quot;#0000FF\\\&quot;&gt;1&lt;/mn&gt;&lt;/msub&gt;&lt;mfenced&gt;&lt;mi mathvariant=\\\&quot;bold-italic\\\&quot; mathcolor=\\\&quot;#0000FF\\\&quot;&gt;X&lt;/mi&gt;&lt;/mfenced&gt;&lt;mi mathcolor=\\\&quot;#FF0000\\\&quot;&gt;y&lt;/mi&gt;&lt;mo&gt;+&lt;/mo&gt;&lt;msub&gt;&lt;mi mathcolor=\\\&quot;#0000FF\\\&quot;&gt;a&lt;/mi&gt;&lt;mn mathcolor=\\\&quot;#0000FF\\\&quot;&gt;0&lt;/mn&gt;&lt;/msub&gt;&lt;mfenced&gt;&lt;mi mathvariant=\\\&quot;bold-italic\\\&quot; mathcolor=\\\&quot;#0000FF\\\&quot;&gt;X&lt;/mi&gt;&lt;/mfenced&gt;&lt;/math&gt;\&quot;,\&quot;base64Image\&quot;:\&quot;iVBORw0KGgoAAAANSUhEUgAABgQAAABRCAYAAAAdB815AAAACXBIWXMAAA7EAAAOxAGVKw4bAAAABGJhU0UAAAAzf/TziAAAH+xJREFUeNrtnQGEFukfx8daK1mxkiQrkmTlRLKSdY5zkpMsK0nWiZycZB35S5IcSU6SODlZZy3JylmJlawkS5IkWZLkJMtKkqxl/r9n32c1+/TM+84777wzzzzz+fDjrp3neWee+c3v932eZ+Z5ggAAAEpLGAQdYrvFDoudokUAAIAc0lKb7BTrpSUAAAAAAAAAoHDCIPhNbExsUmxObFEs1HaNFgIAAHJIqrbZLDau2+Ig3gIAAAAAAAAAhaPf5BwSOyP2MTKQo2yQFgIAAHJIU23SI3ZRbCHSFkwIAAAAAAAAAIBbhEFwMzJ4od7yXEOrAAAAOSTR9avlkkbE5o2JESYEAAAAAAAAAMA99JIPy4MXT2gRAAAghyS6dvWVxB2xy2LTTAgAAAAAAAAAgNPoNxs/RwYvLtMqAABADml47WofhUOR/+802oIJAQAAAAAAAABwizAI+o3Bi/20CgAAkENStccdJgQAAAAAAKpBp9hZsV9pispyjfsPZSSU2GWs/dxFqwCgPcjDQA5J1R6TTAgAADoDnQEAxCJikf/sFHsh9lnsZ5qj0g+l9PuCKbH1NAeUBXHaB5GBi2laBADtQR4Gckjq9mBCAADQGegMACAWEYsMruoTT2uLYl/EPog9F5sQuyQ2KLamgOsZ0ec0L7Y7h25Gp9gbsYVv9yxryhZr9Vh/44HYp5T1Xqr4g3lc++l7sR+IU1CCgYs1+o3O5Yf4LK0C4Dxoj3jtQR4mhxTdJkwIAAA6A50BAMQiYpGB+ox4j9gRsZv65oYZmaprMqfG6A5qkxHqd+fEduTc3egQ6xf7p0kH+ktsd618w9/YJjaZsN6/xbYTr5Y4EPHJYzQHOD5wcdB4mHfTKgDOgvZIpj3Iw+SQItuECQEAQGegMwCAWEQsasCeoP4g/30xuRHBcoOqtaO2BjVxfTuIn1BQEwPr2nTOqt7H+nfUlwq7Cu56HE/unE3X3SX2pU6ds2I7iVd1H8wzNAc4PHBxI/JAf6ZFAJwF7dGc9iAPk0OKahMmBAAAnYHOAABiEbEoAR8D+6C+uvndDcr2BbWlg2zl34r1ZnyuG8ReBV+/SHDk04zw3wQOOpyi3o46n8vcFesmXsVyFJEADgxM9ItdEXuuBmvEFsSeiu3Tf38XeajHaTEAJ0F7pNMe5GFySBFtxoQAAKAz0BkAQCwiFiXgU2Af0B9NWL5HbDamDjVZ0JnRea4zfucXh7ofOxI46OUU9Q7H1DWR7DOYynMl4i9HaQ7IcUBil9gj/cA+FDsg1iXWKXZK7Isa0DEebD55BXAPtEdr2oM8TA7Ju+2YEAAAdAY6AwCIRcSiBnQH8csFNSOgf6xTz0gG57lKbCZS53UHuyAPGzjobJP19YrNWeqZJFYlpiPiNw7NcILHAxEdYpciD+yJmOPUMg9PjIe7lxYEcAq0R+vagzxMDsm7DZkQAAB0BjoDAIhFxKIG7A/iNwjuabKulzF1zWZwnmOR+l4HjZcyKsJBf0kwa9WfsC5p+/C5pfwjsVXEq6ZQe14sBF93AF9Pk0CbBiF6xO5HHtjBOsceMh7uV45cxiWxqxFjjxKoMmiPbLQHebg6OcSFdizDhAC5FvAZQGegM4hFQCwiFhXKn4F9EP9BirpuBPFfCWxs4RyPGnX96GgXpFPsQwMHvZagHrWO1T1LWXkww3XEqlT8EfGfKZoD2jSQE31b81SD483BnGuOXIq5pwxvVkJVQXtkqz3Iw9XIIS60ZRkmBMi1gM8AOgOdQSwCYhGxqFAeB/YB/DQbIRwL4icE9qY8v03Byj0OHF8uR61bVddBPzeecQpHLeXmxbYSq1KzxkhewzQJZDj4oNZ0no48sJMJyowYD/kBRB6AM6A9stce5OFq5BAX2pMJAfARfAadgc5AZxCLgFhELMqM9UH8AH5/ivoO1akvbUdl0qhnl+MOui3BZyx1Nn0LT1uOV7teDxCrWuZixI/m9IMKkMXgw7XIA/shTPBpmBwzGimzqDaLROQBOAPaoz3agzzsfw5xoT2ZEAAfwWfQGegMdAaxCIhFxKLMiBvAn8u4PmX7UtT3k1HH45J0RR40cNAnMeUOxhx/mDiVCdsMf7pIk0AGAw97jQf2ZMJyTyNl7iPyAJwB7dE+7UEedjCHSPmPYYLeVQY2lVObMiEAPoLPoDPQGegMYhEQi4hFmTEe2AfvR1PWdyKInxDYlKI+czmjkyVx0OEE/aIdRpkBPTNlHneGOJUpzyL+pDb72ECTQAuDDh1qI8fIA/s2rO0u36jcWuNBd+k5R+RB1UF7tFd7kIcdyyFMCJBroRTgM+gMdAY6g1gExCJiUdse5lYf6n9i6nufoq4BSz0lWUN/abOLueSbXYRbYo7/mxiVORcCt2bq9ogdD2rrim3i9pRuMOeE8dCOJCx31CjX79BlIfKgyqA92q89XMvDlc8hTAiQa6EU4DPoDHQGOoNYBMQiYlEm9Af2wftFsZ6Udf4XU+eVFHVNGHW8LVk371KCzS5W13axDl9Z/j5Vc/RSdGjVG259akM7seNi18Um9Ofsn8PaRFEz9Z0Wey+2IPZEbCjD0/3Z8Cu1gcrqgprub+NcvgTZXqtvAyfO+ZnxZqeqZ03Ccg8j5eYReQDOgPZov/YoJA+TQyqlF5gQAB/BZ9AZ6Ax0BrEIiEXEokw4G9gH7x+krO+nIH65oG1N1qUmJBaNOsZK5qBbE7wsdTJm/avnYs5vgCMnukonuMUEb4X1JaxzIKb80YxOe7XFP48V0HzDMc+KmhTgS4ES+Jkc+71R9nbCcjuMcuN0OHP3KslX4V+19QWXxIL6fPCTjsenxFbp4/aLyX0NH4rN62PYuNNf0B75aI9c8zA5pJK6gQkB8BH0Wfn1GToDneHKmAixiFhELPIsFjXLTGAfkEyzhpJa7/RJTH1pPsM4aqnnZAkDyXSKL6rfiW0sSYerU2yf2EaxLWKDYvdiLuxawjoHY8q/zvDU3xq+NV1A890M4ifQjtDncd/P5Ng/jbLHEpabMMq5tmm4pyIvlDwV/ib2Rjf9M7Ffv8bbpU8P94m91OJPREJ4y3ARBt78Bu2RH7nlYXJIJXUDEwLgI+iz8uszdAY6w6UxEWIRsYhY5FEsaoaeIH4wMs06pH/G1KUufm2K+m5Z6tpXQgc91KRzSnANd3rQEfvbcnHqM7muBGV79KdxZvkvGZ7ihMW/8t7go96EwDB9Hvf9TK2F3OwazpY3QpW5trmMhyIv3C32IvL54PE6x67TQuGC2Afjdh3jyfMatEd+FJ6HySFe6wMmBMBH0Gfl12foDHSGS2MixCJiEbGoArHIxsHAPhA5l6KuyzF1qUCRtrE/BaXd4GKFg6pZxvdNOOheTzpi6rO5N5YLPJyw/GaxZ0bZdxme4nWLfx125BlczNjX54L4iYci7UjZ/cyyCWNngvN9aZR5Roez7RHpdKTJVTzelaDM+ZjY3ct4hNegPfKj8DxMDvEXJgTAU9Bn5ddn6Ax0hktjIsQiYhGxqAKxyMZ4YB+ka2ajE7UrddwyQXJTgt0pz60vps6OkgaYCwmd06s3T+WCTlou8nYT5dWmPKORsrcyPL1fLP5VxJpp5mSamgzI+usAbycEivYzc53IBMer35k2zvWyRfgVve6gJyJv6bPO8Uhzq3Udv0tYdsgSo18H4DNoj3xxIg+TQ/yECQHwFPRZufUZOgOd4dqYCLGIWEQsqkgsMnkf4wQXxdZbjlebZmwXOyB2Pqi9kRT3drOaAVnXwrnZ3pz+VOJuyZYEzjkWeIZcVLfYgnGhC810VNWxkbK/ZXh6gxYfKyqA7whqa7ipQLGlDfX7PiFQmJ/pTz6jv9td59hzauNHsTGjzP7IMRv0259F7yHigchbEniTkaaW3BT+0ET5g5Y4fYOxCK9Be+SLE3mYHOInlrWbmRAAH0CflVufoTPQGa6NiRCLiEXEoorEoii7guwH92bF/hDblMH5nQ/sXxyUuWtyr4GDPvG0Q3bTcrFDTZTviJTL8vOrvTF+7ONbdV5PCBTpZ3Lso0YbQupNpq6KPdWC0FzuYbU+bq3Y89CNDaV9EHnjhkucbrL8sCVODzIW4TVoj3xxJg+TQ7zTnh2WyRYXv8JlQgDQZ9XSZ+gMdIZrYyLEImIRsahCsWiZ0zEnpGYp1IYH6u1/NUOkNixZDL6++f9Z7IPYjD7uqtghsc0Zn9+Y5dymSu6gBxPMWu3wsFM2ZLnQ8SbK79RlHmZ8agMxz8AAfQ38rIlyI8ZvzosNatGm1ow8IvZCD+Cs12XMN0Q2im3R60Nep8OZiUecMdzhUYo6rlhidA9Pm9egPfLFmTxMDvFOE/xuuZ9PwtrXzi7BhACgz6qlz9AZ6AzXxkSIRcQiYlGFYtEy0zEndMqRu/mv5dwmS+6gEwkc9KqHnbJV5hq5YS2BNNupO5rxqa2JeQYO0NfAz5oopwZtHjR4sG+J9UTKLMQcd6fRhpKIvER35UejadXnn30ZxOynPGneg/bIF2fyMDmk9Bpggx5sUfdhqk5bzopdUps5RpdaItdCiUCflVufoTPQGa6NiRCLiEXEogrFIoVan3Qx5oR2OnI371rObaLEznkx4SYXn8S8W7LGso6rsj0Jy6pP5OfasEHe6phnYDgA/Ky531VrOp7WdSxoe6PXeR6wHD9jOc8xxzaBLKnIU29lhO+ySfxL8ThazxWeMu9Be+SLU3mYHFLq/H8gTOjsaQZiyLWAPkOfoTPQGZ6OiRCLiEXEoorFooMxJzPv0B1974+Dhr802Uc5GniG5ZN4ZWcTlFv+NO5cG06rK3D7Kxnww89sv9cv9kqvb3xf7OeMf8LVPSNymAEP/zJcYEFsQ4p6dlpi836eMu9Be+SLU3mYHALkWsBn0GfoDHRGBXQGsYhYRCyqcCy6EXMy4w7d1Tk/HHTpc6TFJh30UeAZclF9lgudTlBuTL8ptz7Hh9K7ZZuqgqN+RoczN5EXbrfE08sp6zpr+ZR0NU9ZJQdr0B75i+NC8jA5BMi1gM+gz9AZ6IwK6AxiEbGIWFThWPQucH+pFA8cNNwqNm9xwDsJnLQv8Ay5qPfGRS7WW+tW/rZJH3O5Cg8leOtndDjzE3mTlliacsP7cNaoZ4anq7KDNWiPiohjcgiQawGfQZ+hM9AZFdAZxCJiEbGoorHouzoP4EaH7u6DcjtouE7stcXx1E7kHWJvGziodx1Luahxy4X+WOf463omfGPOD+X/6K/gZ3Q4yybywm2WOHo3ZV27LXVd4umqBGgPN8RxYXmYHALkWsBn0GfoDHSG5zqDWEQsIhZVNBb9HnMis47d4RLveq02qQgfWJzu38gxZxs4qJrp6vRJActFDVsu9EzMsVv1TPifbTylVQGbCnuHg35WVkq2UZRK6t/E0UMp6xpn/4DKgvbIV3s4l4fJIUCuBXwGfYbOQGegM4hFxCJikY+x6F7MiVxz7C6PWc7xQUkc9B/7OlXhqsgxvQnWujrik3qVC9psucibMcfe1JvltXM93u6YZ2GIvgZ+BmUSeUtvAcxZNojqSlHXVkssXlwZv8Fj0B75ag/n8jA5BMi1gM+gz9AZ6Ax0BrGIWEQs8i0WKYdfDMrxeek5yznOl8A5z1kc7XXtk5Zvjv23gYPe903BykX9Z1zkG8sxO/Xfzrf5dHbEPAt7Pew8uPpZ4JEK+BkdzvZHlu/rvyHQVF03LXU9xh0qA9ojX+3hZB4mhwC5FvAZ9Bk6A52BziAWEYuIRT7FogMxJ6EmCbocu9NDlvP84rhzHrE42Vz8RiXhTwk2u9jik4KNWTOvyzjmkdic2Jo2n87emOeh28POQ9UmBFzyMzqc7Y8sZyyxcyRFPXti4jDLgVQHtEe+2sPJPEwOAXIt4DPoM3QGOgOdQSwiFhGLfIpF12NOYtrBu70l5ly7HHXO7/VnR1Hn+lILGnXLvWngoH/4pGDlgo5aLvKnyN+H9L+dyOF0bBNkHz3tPFRtQsAlP6PD2f7IMmGJnfuarEN9Svo8Jg4P4g6VAe2Rr/ZwMg+TQ4BcC/gM+gydgc5AZxCLiEXEIp9i0X8xN/2so05qG8Tc4aBzbtWbUpjOlWAZpvB0Awd9Xws+fiAXtN1ykcf037rEXom9EMvjmoct/nXL085D1SYEXPIzOpztjyyvLbGzp8k6LmhRcd9S11rcoVKgPfLTHk7mYXIIkGsBn0GfoTPQGegMYhGxiFjkSyzaFsQPyg046qDjgfN7Hai1qsK36T9BCtcn2OzCq01u9cY40Qsc1f9+Rv9/XutoXbX410gA+BmUTeR9/jZuNlX+B13upNhLo65ZXKFyoD3y0x7O5mFyCJBrAZ9Bn6Ez0BnoDGIRsYhY5EMsOhnYJwPk4XB25vGQ5XzPOOSca8SeWBzqSpP13GzgoFMZnOxqsYti78QWgtrGNWqts9xnM+WCJo0LnBHbIPZJ7E6OpzJh8a/tBTmT+tTpeFCbOdxEX8crP6PD2f67vZhe5IWb9JsBatOhDZb4+4+lzG6xX3ARb0F7ZKc9ypSHySFArm2djUHt60+laXdRP/oMfYbOQGd4qzOIRcQiYlGJYtFkYJ8QmHDYQdX6VQvG+d50xDlXiU1ns1N1os0uWh0kvhdz/9UyUrkOQMuPXjAu7ovYmNhCWFvLLC9eG21R1Ozu38G3m7l49VVIQSLLFT9jkKL9d9vy1oeK0Q3Lrau91bFkSnActNRzzCgjiTscxz28Bu2RnfYoSx4mhwC5tnX2B7UXzaLXc5n60WfoM3QGOsNLnUEsIhYRi0oSi2w3etn+57iTjhrnO+eIc961ONFiOkda2qDkcwMHvdTCCQ8E9ddxf5Jz8huMucjzOZ7G6sCNvTSGY+6JmhTgS4Hy+xmDFPnc7ReWW72/QRn1+eAz/cbHZv1vo5Z6dkfK9IrdEevGPbwH7dG69ihLHiaHALm2dTYE3w6mL9sh6kefoc/QGegM73QGsYhYRCwqSSw6FsQPBrsuPG2D2dsKdE55uMN72X9qYnX4qH2ufaKUisNB481dc1ujTn5sk+UCX4utyvFGmrt8S3AJegtwqJtBzhvuVgVH/IxBinzu9g1LzHxY5/g9Yv+JfRCLLAlg/SRRL6m39LnodO1NEWeuu0N/kioxPjyFyy61yc6aGEd7OKA9ypKHySFArm2den2NW9SPPvNHn6Ez0BnoDGJREbFoabJhqLYU0dJeBuprhT5iEbGoEWr37Dd1RM6VEgSbJ4ETG8Es7W79vI4T/dtC3c8SfMYynXK2cShoPCGQ6yex+pO46MXtz/lmXjauv6jPuupNCAzTTy69nzFIkc+d/j4+JquO29IxavB8oPYJ59Lf5sT6jXpsbw6owfYjYjNtFAlJr/M3sTGxSX3+0fUwr1X8ad8cubdZ+SraozXtUZY8TA4Bcm3rHKmjZyeoH31Wfn2GzkBnoDOIRUXEoqXlbh5Gfk+d13zk/582/tqBWFTFWNQpNij2PGg8GKw2l+1zONjsN873Uc6OqWb7/hD7ksCJfhXrbFJcXEtQ77K9qq1T1tSbCcqp3zfwgbGck9/jyEUV8eaNOUlW1CzowZj7oWYNN9NPLr2fMUiR392eaiKOPrV/bmjbcGp5rUIXvgxY+hpAvRlyRuyjcY6DFX3Ke8Quii1E2iIrX0V7tKY9ypKHySFArm2dTVq72jTtcepHn5VXn6Ez0BnoDGJREbFIPW/hX5HfGK8tY7Ti+Z3M6OUwYpFnsehNHVFTz9S65Q8cfYJnignoS8EgbNKUYHgTP4MVnhN7ndDh65kqn/R+qQmf20H8+pg3ck5+k/oi5sXW5+xL5mdRfxXs2+aMoXp2D9NHLr2fMUiR791Wmz49bhAz1SD62a+fdn5TxzEduxd1fJ2ufZbp5PXeNNZTXFOxp1u9xTNivCGTdUcd7dG69ihLHiaHALm2dQ5b+p83qB99Vk59hs5AZ6AziEVFxqLwduS8Ruscdyty3A1iEbHIV3bSkJmj1qf7pNvzdM7Jb04/ZUUMfE8GKzdNWevAvdghppKJ+mSZzYT98DMGKfK/4x16TcWH+pNOlcTfaaF0zK/NgFe8EfKkYk/2kN6w67IW4u3sqKM9qpOHySFArm2dTVrLKk27i/rxmXLqM3QGOgOdQSwq9Dz/jMSbd/XPa+krprnI8SeIRcQiX7kWrHyLegtNklkg35Nj4vtRR6si1uTc4VnHC9z0MwYpoN1iNrqG5eUKXbvaR+FQ5P87Let5Zu2raI8K5mFyCJBrAZ+ppMZCZ6Az0BnEoiI9Y8CIN6cSlDljvNWedulpYlEFY1GZUDNjryMNepsmaYk+3Y6zOSa+VWIvxN6FxcyORTdM+QcX8DSNFu9nPqBmsL9EbIgmccbD+w2hWPGNTpfe4mtnRx3tUbE8TA4Bci3gM4DOQGegM4hFBXjHU2NZ2ARLSanNjFfEqLT7gxKLKhaLyoj6fHMh0rCDNElqJnQb5rZGtvzYdR2lfizgek9F/OZxUFsyCXxMo8X6GUC7PfysIRS7Kt4ek23uqKM9KpaHySEAAIDOQGegMyBnz/jBiDUPmyg7Y5RN+5UAsahCsaisHA1WrsO0gSZpmmHdfrltIi0/dkhHpz8KuN7+4OtGYf8FbA7obxot1s8A8vDyBxGxN0175NJRR3tUJA+TQwAAAJ2BzkBnQAHeMWrEmotNlL1olD1HLCIW+cyFiJOqHbG7aJLEHNDt9j4v55Qf2yr2Uex+Ade7Xj+Iy9fMWmi+ptBi/QwgDy9fo78KWBZ7Z2mT3DrqaA/P8zA5BAAA0BnoDHQGFOQhH41Y08Tb+UuboUfLviQWEYt850rEScdpjkScjDjndzklvm6xl2JvxNblfL09Yk+Dr7NzW3EBT9NnsX4GkJenHzTE3m7aJNeOOtrD0zxMDgEAAHQGOgOdAQV5yA4jzijb3kT57Zbyrb7ZTyzyMBb5xrmIk16lOWJRm9Xc0u2kNrfozTH53dUz4d8V8EA+0tf8LOBTJ79TaHF+BpCnp9+IiLzPtEchHXW0h4d5mBwCAADoDHQGOgMK8pDDlgH9jibKd1nKZ7H+P7HIs1jkI0eC2s7mqvGv0RxWVDBRs1Wn9H9nldgOi82I3Qtr+xKYfx/X0WhfzterZt1ntE+ozZO7cYESp0d3/Qwga2/vF7si9rw24B8uiEnsDrVvh+8iIo83NYrrqKM9SpSHySEAAIDOQGegM8DhOHPViDMpXvxa6jtG6zhPLKpWLKoyaqZ1Vt+Ef4IMB70hNvENhN9OQ17Rn8P1ik3qfzuc86lt0r6ggtYIdwo/AyiBp+8Se6Rd/KHYAf2mR6fYKbEvtUmBFY/CMdqt0I462qMEeZgcAgAA6Ax0BjoDHI8z44YbzaWoY96oY4xYVJ1YBEGwWuyydtLzNEfbk991S/Iz7ZecT0sFprdB7WuIPu4SfgbguIdLzAovRdz5RMxxaqmgJ4br99J+hXfU0R6O52FyCAAAoDPQGegMKFmcmUlRx0Ojjn+JRdWJRfAVNXu1lmZoe/K7UifpfRbbX9Cp7eHu4GcAJfDuHrH7ydZ5DA8Z7v+K9nOmo472cDgPk0MAAACdgc5AZ4DjcWbKcJ/JDGLVHWJRdWIRQN7J7zuxRUvimxXbSQsBfgYQ69k9xhv/pxocb04IsH6jex11IIcAAAA6A9AZ6Axo1pNm2zAh8JZ2BYB2JsCfxB6LfRF7KXZKrIuWAfwMINaj1b4A080JvnDEEHgHaEc66kAOAQAAdAagM6D0XtSOLwSe064AAAAA7gi+axGh9kFsfYIyo5Eyi7UNh4GOOgAAAKAzAKDkceZOiZYMAgAAAIAmhdpeQ6idTFjuaaTM/RbP4WPjvc8ysSk66gAAAFBy7YbOAIB2x5nbRpxJ0d8L7xp13KZdAQAAAIoXeh21zYCj6zqqf2tYbq0h7s60eB5MCAAAAACgMwDAjTgzasSZ9ynqeGvUMUq7AgAAABQv9E4YIm0kYbmjRrn+Fs+DCQEAAAAAdAYAuBFnzhpx5lOKOj4ZdZyjXQEAAACKF3rRrwMWxNYkLPcwUm6edqSjDgAAAOgMAPAmzgxaXq7qaKJ8h6X8AdoVAAAAoFiR9326NR3DHUa5cdqSjjoAAACgMwDAmzizwTKgv7mJ8pst5TfQrgAAAADFirw/DYF2LGG5CaPcYdqSjjoAAACgMwDAq1gzm/4Nf3XsirIvaU8AAACA4gXeVPP7AHzzVQFvetBRBwAAAHQGAPgXa8wXyM42Udbcg+AC7QkAAABQvMAzN/LtbHD8qtqbHSvKPKMd6agDAAAAOgMAvIs15lKxU02UvWeU7aM9AQAAAIoXeIsrRVrD40fFpg1hd9k4Rq0V2UXb0lEHAAAAdAYAlD7ePIrEGtV/7ElQpsfoaz6gHQEAAADcEHefjc5kd51jz9U2Dw7HjDL7I8ds0F8QbKRtv3kjho46AAAAoDMAoGzxZq8Rb35LUOZ3o8z3tCMAAACAG+LuUeNNhdUyQuFVsae1CYNvlgxarY9bK/Zc7AjtGnZYJluO0S4AAACAzgCAEsadm5F486a2lGzssarP+F/k+DHaDwAAAMAdYTdidCbnxQZ1R3NVbXA/fKEnAdbrMgtGmY1iW2p7CYTXadOlNvrdsvHyk/rCGQAAAACdAQBOxh01yP84EnNu1Dl2zIhN3bQfAAAAgDvCrqO2nuM3ncqo3Vq5TuQ3EwLLdqfxpsTetqNaKmlId9Cn6rTlrNglscMrl1oCAAAAQGcAgNOxSO0LcHflm/9hb+TvvbrvGNmAOMl+AwAAAACQt7DrEjutlwRa0PZGC7wBy/Ezlg7oWLU3Eg4PNJhUsdlHfA8AAADQGQBQspg0rL8iX443c9qW//9l7RgAAAAA8EUA9ou90mvX3hf7mTYBAAAAAACoVL+wr7aheXhU28HavwGs5P9CI92VovgAXwAAA/J0RVh0TWF0aE1MADxtYXRoIHhtbG5zPSJodHRwOi8vd3d3LnczLm9yZy8xOTk4L01hdGgvTWF0aE1MIj48bXN0eWxlIG1hdGhzaXplPSIxNnB4Ij48bWk+UDwvbWk+PG1mZW5jZWQ+PG1yb3c+PG1pIG1hdGhjb2xvcj0iIzAwMDBGRiIgbWF0aHZhcmlhbnQ9ImJvbGQtaXRhbGljIj5YPC9taT48bW8+LDwvbW8+PG1pIG1hdGhjb2xvcj0iI0ZGMDAwMCI+eTwvbWk+PC9tcm93PjwvbWZlbmNlZD48bW8+OjwvbW8+PG1vPj08L21vPjxtc3VwPjxtaSBtYXRoY29sb3I9IiNGRjAwMDAiPnk8L21pPjxtaSBtYXRoY29sb3I9IiNGRjAwMDAiPmQ8L21pPjwvbXN1cD48bW8+KzwvbW8+PG1zdWI+PG1pIG1hdGhjb2xvcj0iIzAwMDBGRiI+YTwvbWk+PG1yb3cgbWF0aGNvbG9yPSIjMDAwMEZGIj48bWk+ZDwvbWk+PG1vPi08L21vPjxtbj4xPC9tbj48L21yb3c+PC9tc3ViPjxtZmVuY2VkPjxtaSBtYXRoY29sb3I9IiMwMDAwRkYiIG1hdGh2YXJpYW50PSJib2xkLWl0YWxpYyI+WDwvbWk+PC9tZmVuY2VkPjxtc3VwPjxtaSBtYXRoY29sb3I9IiNGRjAwMDAiPnk8L21pPjxtcm93IG1hdGhjb2xvcj0iI0ZGMDAwMCI+PG1pPmQ8L21pPjxtbz4tPC9tbz48bW4+MTwvbW4+PC9tcm93PjwvbXN1cD48bW8+KzwvbW8+PG1vPi48L21vPjxtbz4uPC9tbz48bW8+LjwvbW8+PG1vPis8L21vPjxtc3ViPjxtaSBtYXRoY29sb3I9IiMwMDAwRkYiPmE8L21pPjxtbiBtYXRoY29sb3I9IiMwMDAwRkYiPjE8L21uPjwvbXN1Yj48bWZlbmNlZD48bWkgbWF0aGNvbG9yPSIjMDAwMEZGIiBtYXRodmFyaWFudD0iYm9sZC1pdGFsaWMiPlg8L21pPjwvbWZlbmNlZD48bWkgbWF0aGNvbG9yPSIjRkYwMDAwIj55PC9taT48bW8+KzwvbW8+PG1zdWI+PG1pIG1hdGhjb2xvcj0iIzAwMDBGRiI+YTwvbWk+PG1uIG1hdGhjb2xvcj0iIzAwMDBGRiI+MDwvbW4+PC9tc3ViPjxtZmVuY2VkPjxtaSBtYXRoY29sb3I9IiMwMDAwRkYiIG1hdGh2YXJpYW50PSJib2xkLWl0YWxpYyI+WDwvbWk+PC9tZmVuY2VkPjwvbXN0eWxlPjwvbWF0aD73OpOqAAAAAElFTkSuQmCC\&quot;,\&quot;slideId\&quot;:322,\&quot;accessibleText\&quot;:\&quot;P open parentheses bold italic X comma y close parentheses colon equals y to the power of d plus a subscript d minus 1 end subscript open parentheses bold italic X close parentheses y to the power of d minus 1 end exponent plus... plus a subscript 1 open parentheses bold italic X close parentheses y plus a subscript 0 open parentheses bold italic X close parentheses\&quot;,\&quot;imageHeight\&quot;:19.926},{\&quot;mathml\&quot;:\&quot;&lt;math style=\\\&quot;font-family:stix;font-size:16px;\\\&quot; xmlns=\\\&quot;http://www.w3.org/1998/Math/MathML\\\&quot;&gt;&lt;mi&gt;P&lt;/mi&gt;&lt;mfenced&gt;&lt;mrow&gt;&lt;mi mathvariant=\\\&quot;bold-italic\\\&quot; mathcolor=\\\&quot;#0000FF\\\&quot;&gt;X&lt;/mi&gt;&lt;mo&gt;,&lt;/mo&gt;&lt;mi mathcolor=\\\&quot;#FF0000\\\&quot;&gt;y&lt;/mi&gt;&lt;/mrow&gt;&lt;/mfenced&gt;&lt;mo&gt;=&lt;/mo&gt;&lt;mfenced&gt;&lt;mrow&gt;&lt;mi mathcolor=\\\&quot;#FF0000\\\&quot;&gt;y&lt;/mi&gt;&lt;mo&gt;-&lt;/mo&gt;&lt;msub&gt;&lt;mi mathcolor=\\\&quot;#7F0000\\\&quot;&gt;&amp;#x3C6;&lt;/mi&gt;&lt;mn mathcolor=\\\&quot;#7F0000\\\&quot;&gt;1&lt;/mn&gt;&lt;/msub&gt;&lt;mfenced&gt;&lt;mi mathvariant=\\\&quot;bold-italic\\\&quot; mathcolor=\\\&quot;#0000FF\\\&quot;&gt;X&lt;/mi&gt;&lt;/mfenced&gt;&lt;/mrow&gt;&lt;/mfenced&gt;&lt;mfenced&gt;&lt;mrow&gt;&lt;mi mathcolor=\\\&quot;#FF0000\\\&quot;&gt;y&lt;/mi&gt;&lt;mo&gt;-&lt;/mo&gt;&lt;msub&gt;&lt;mi mathcolor=\\\&quot;#7F0000\\\&quot;&gt;&amp;#x3C6;&lt;/mi&gt;&lt;mn mathcolor=\\\&quot;#7F0000\\\&quot;&gt;2&lt;/mn&gt;&lt;/msub&gt;&lt;mfenced&gt;&lt;mi mathvariant=\\\&quot;bold-italic\\\&quot; mathcolor=\\\&quot;#0000FF\\\&quot;&gt;X&lt;/mi&gt;&lt;/mfenced&gt;&lt;/mrow&gt;&lt;/mfenced&gt;&lt;mo&gt;.&lt;/mo&gt;&lt;mo&gt;.&lt;/mo&gt;&lt;mo&gt;.&lt;/mo&gt;&lt;mfenced&gt;&lt;mrow&gt;&lt;mi mathcolor=\\\&quot;#FF0000\\\&quot;&gt;y&lt;/mi&gt;&lt;mo&gt;-&lt;/mo&gt;&lt;msub&gt;&lt;mi mathcolor=\\\&quot;#7F0000\\\&quot;&gt;&amp;#x3C6;&lt;/mi&gt;&lt;mi mathcolor=\\\&quot;#7F0000\\\&quot;&gt;d&lt;/mi&gt;&lt;/msub&gt;&lt;mfenced&gt;&lt;mi mathvariant=\\\&quot;bold-italic\\\&quot; mathcolor=\\\&quot;#0000FF\\\&quot;&gt;X&lt;/mi&gt;&lt;/mfenced&gt;&lt;/mrow&gt;&lt;/mfenced&gt;&lt;/math&gt;\&quot;,\&quot;base64Image\&quot;:\&quot;iVBORw0KGgoAAAANSUhEUgAABfAAAABlCAYAAAACqcIgAAAACXBIWXMAAA7EAAAOxAGVKw4bAAAABGJhU0UAAABAtvjTDgAAJdtJREFUeNrtnQ+EFtv/x4+1VrIiSZJEkiSJXEmSyJUkK5IkSeTKlSS629rdJ4kkSRJJkiSurCSJK0mSSFaSFUlyZcXKylprmd/n3Gf2+5tmP/M88zzP/DvPvF58dO/uM/PMOXvO+/2ZM3POMQYAoP04JeGFop9qAQAwJ9tYH9F+AIDyaT/gkwAAeCYAgGMcVsT2EtUCANDWSSnaDwBQPu0HfBIAAM8EAHCMHYrI/k21AADM4qyil8fRfgAAtB+4RwIAADwTACANVkmMh8T1rcQcqgYAQOWukpTuQvsBANB+4B4JAADwTACAJJkrMRIS1R8Sy6gaAIBI7M3765B22pv8NWg/AADaD9wjAQDgmXgmAEBS3Dazn4ruploAAOqyVGIspJ8fJbrRfgAAtB+4RwIAwDPxTACAVulREtO7VAsAQGx2OaijaD8AQPm0H/BJAAA8EwDAMeZLfAuJ6KjEAqoGAKAhbilJ6R60HwAA7QfukQAAAM8EAGiWa4qAHqBaAACautn/15GbfbQfAKB82g/4JAAAngkA4BirlcT0LdUCANA0+xRdvYH2AwCg/cA9EgAA4JkAAI3yjyKcm6gWAICWeK5o63q0HwAA7QfukQAAAM8EAIjLZkUwH1MtAAAts07R15doPwAA2g/cIwEAAJ4JABAX7Ynnb1QLAEAi3Fc0djvaDwCA9gP3SAAAgGcCANRjgyKUz6kWAIDEWGWKt34u2g8AUD7tB3wSAADPBABwkHuKUO6kWgAAEuWxorVb0H4AALQfuEcCAAA8EwAgiiUS0yGB/Ey1AAAkjraO7hO0HwAA7QfukQAAAM8EAIiiXxHIXqoFACAVhhXNXYn2AwCg/cA9EgAA4JkAABpfQsJo3zRZRLUAAKTCUSUhvYj2AwCg/cA9EgAA4Jl5sJAqAGEBVVBYNinC+A/VAoCX4iep0S0xFdLd7xIdaD8AoP1oP3CPBAB4Jp6JZ2aFrdR+v8LXUB2lx+4abafArKYqCsc1JTk9RLUA4KX4Sapom+LtQvsBAO1H+4F7JADAM/HMYnnmNuViGg3bSCclfki8lhiSOOcXak5O5Vpp/n+9ovPpf50njdOTOvC8FsOe42rEdwy38B2f0I//3mAYNdVphyeojkLxzcyeGjqfagHIHbxU99J28ZNdSk53D+0HQPvRfrQfuEcCADwTzyyWZ9onRaskekx1LZ8vpvUB/fDg/kP/j5cVByV++t9/PNvq9KQuvbMNNnYxZu+YxLKY37FW4knMc7+R2CnBFI8qto4/+W3DPmjqpkpyZ4OiG8+oFoDcwUtre2k7+EmnmT0tdNJkMy0U7QdA+9H+8mk/4JMAeCaeiWcmhH1jXttpNxiXJFYEjumS2Cjxh8SLGsc9MOmvCXU18H1H8qtGT+rDm4jZ0JuYUuLNqdNR7Xf/gZ6q2Db4wW8jbw3rlOXNWUUrmCEBkC94aTwvbQc/yWtaKNoPgPaj/eXTfsAnAfBMPBPPTJCTpvYgfD1+N9WpEtrx/5rqU5iksQ8eHga+53j+1eidjDdtpenzR3XSf6tPyqCOiIz4beWzxGKqJDdeKzrBunEA+YCXNu6lrvvJQUWDr6P9AGg/2o/2A/dIAIBn4pnF9sxeEz2A3xPzHMslxiLO8VFibsId6Gng/BeKUY1epz9FpV5HaqIuvK0R5/oisQRNjYWtp5kHTZ8Mb+LngW370yF9GKNaAHJLRvHS5rzUZT9ZrORpae+bg/YDoP1of/m0H/BJADwTz8QzE+aO0Qfep01jm9IeMdEPAs4mdK123aEngfM+Ltbf+b81qep1ot0NnlM6nTcSsZ7VUjS1ITYFkqM3hjXxs6bHsIkWQBHAS1v3Upf95J2ixSvQfgC0H+1H+4F7JADAM/HM4npm1Br4z5po4N8jzjVmkln0/3bgnHYD3oLtym43h6jbiYYaPOeQco5xifVoalOcCrShIaojUy4o2vAn1QKQOXhpMl7qqp/cULR4P9oPgPaj/Wg/cI8EAHgmnllMz9Sma81EbxPnu2ui38Lf1uK1Hgudb0sx/87e0zqdSOrbizl9xLsQcY7t6GlLvDVsDpQH/yi6sIlqAcgUvDRZL3XRT/YqWnwb7QdA+9F+tB+4RwIAPBPPLKZnatO1ZmJ9Ag09GAdauE57LcEHDTeL+3f29sZ4Ehaj0XqHIo79Az1tmXXm16Wi2CAoGybN7GW6OqgWgMzAS5P3Uhf9ZLmSo71H+wHQfrQf7QfukQDwTDwTzyymZ141+mD79ybPt89ED+BfbvKcXRIfAueZMoXexdgTs/W+1+lEI3XOsdV/WhY+7gp6mhhDgTY1THWkzipFE95SLQCZgZem56Uu+smEMljQifYDoP1oP9oP3CMB4Jl4Jp5ZPM8cMfpge7Obpuw10QP4F5s856BJ5kFAlh3pQownYRHT4ryVEmPK5x8bSJINoXZ1lCpJlT2KJtyhWgAyAy9Nz0td9JOHiib/jvYDoP1oP9oP3CMB4Jl4Jp5ZLM9caqIH2/c1ec79JtkldOzTrp+h86x0oBOtiNGJlKk4dn0q75Py2WGJbgNJE3yANWrc2hXbNc4qmsD+AwDZgJem76Wu+Yk2A/MQ2g+A9qP9aD9wjwSAZ+KZeGaxPPOIiR5sX5CgAbWy8cNl4+x0Mu95nU409WvH8LokXiifk4btLUFPU+FMqH31UyWp8beiCT1UC0Am4KXpe6lrfqIteXgL7QdA+9F+tB+4RwLAM/FMPLNYnnnf6APtrTTUhxHntGsHNboRi90tedI4O8DqHYzxJCwwbcS7o/z+p8R6A2kRnsbzw/AWfloMK7qwimoBSB28NBsvdc1PtiianMZ0WbQfAO1H+8un/YBPAuCZeCaemRB2MH3C6IPt55o851xT3eRBO+eNJs7Xp5xno0OdqDNiPalg+A9LvP6I3/P0Pft+cJxqSYWwIU6bxh/qAQBeWlQvdc1PupR2MY72A6D9aD/aD9wjAeCZeCaeWRzP3GySXerG+BUfdc7VTZwvvMHulHtm5l2O8STsfMTPnVz7Ti58kcQOif0SFyTuSTyS+C4xIbGuwfOdkxiTmJJ461U3+kmSR6F29h7/SpxuRRO+02YhDSpitAPG7Bs05o7EB/n/Cfn/rTU+v1w+d1b+fWM/KzFt/5WffZa4J8fur7h9I4WXZodrfjKpaHOSbQPtB7Qf7Uf7y6f9gE/ik/gknoln4pkJcsYkt9SNZaFvNto5bzdxvvXKeV65pwPe6hidKOYmEwUvqTEPJSZjFO5ZA+fcHXGOwwle+iWlrf2GxSfKVqWOH9FmIUl6jVngJ5lj8q/nJ5hneqv+pGI/LzHlJ6UnJbptIiqxU34+ac/jx+f+6pQ/18BLs8U1P3mtXO8atB/tR/vRfrQf7QfukfBJfLKNfRLPxDOd8kztImzcb+JcdlrB04jzfTXNbYg7aJJ5EFCEjvSywQ70j5OlFDGXWC2xUGK7/4Q9yvjXxjznoYjjPyd46XuVtnYJq0+UHqWO79FmISkGpB+LaYzOJJOSXA7LvyuiPm+TUPn9U/+z0/Lv74oJnQskp/8lu/3uPdzDS7PFNT8ZUq53J9qP9qP9aD/aj/YD90j4JD7Zxj6JZ+KZznjmfBO91M2RBs9lB+efRZzLrg3U7CYI2jlPOtqJDjfQgUYk5reLYUiBNkWY/ZWYxy+TGFeOn0zwMrU3Hz7kXHWPavTRvKOZpPKgcp7rtFloFUkYOyXjuhFMIiWeVKp7skQd0zGTmNoYiNigSD63LXReGx8cqyK8NFuK6Ce1uKVc774Ez4/2o/1oP9qP9pdP+wGfxCfxSTwTz8QzE0J74jETS2Oewy6zY6c7fYs4j/15s5s+2HNrm+E6ukaa1+Xv6FyvA41KLDVthhRsUCmsXfuuI+bxayU+hI7/luAldke04cU5Vlu7DeBfUM5zjDYLLSam8yRZfBZKHp/Lz+fUOk4+czk47bMS8Xe151GSU/uWyXZHqggvzZ4i+kmd7jDrWk8leH60H+1H+9F+tL982g/4JD6JT7oCnolnFt4z75joN+Y3meqSOOFGbZ/UbTPVwX+7RtJoxDls479sqm/5N8v6iHNvN87iXY3Rifa2o4FIweZGPG3f1cA5uiRuB469n/BlThdMtNttAN+pN30cabMkpsa8CiWOX3rrLNlmN2oKHfNnHbf2lHBlSiVemg9F85NaHFCu9UaC50f70X60H+1H+8un/YBP4pP4pCvgmXhm4T0z6q35VuKdqU6xWZTA9UXNEFjvcCdaF6MTXWhXI5HCXVYKfKfBc3QFjj2a8CX+MMVah6vdBvD/Vs6zizYLTSamXfYtknDS2F9n1leluvHSSHC9xkr9N1G0t0uGHakqvDQfiuYntditXOvdBM+P9qP9aD/aj/aXT/sBn8Qn8UlXwDPxzEJ75loTPTBnF+e3A4djEhPm16kkU/7P7O8em+og3nlTfUqS9FSH/ojrm+u2pHpv63Si7xIdpg2Rwq1TCvwz7nQ7/xwdgWOTnu4zHNEfIBkeGseeajvQZkuLfbtDSRovxTjuWOiYm/WS2YjkdMKRqsJL88ElP9mhXOsDtB/tR/vRfrQf7QfukfBJfLJNfRLPxDOd8cwTEQ3UdraiDB7firhGhwe3vZUSYzGehO1uV0ORwn1UCryzgePX+8c8T+HytDfeP5MGJMYTpX630GahUQaMOawkjN8q1bX06iWaX0JJ5rY6x3RHTA+dcqS68NJ8cMlPtE2kHqP9aD/aj/aj/Wg/cI+ET+KTbeqTeCae6YxnPjXRb98XhfsR1+hqB5ov8SnmTtBtmzxJ4S4qBb7RwPH9/jEHU7i8B0Z/qAXJ8FWp3wW0WWgESRaXS0woyeKfMZLaA6HE9GelTmImv9/ueHKKl+aDS36yKOXkGe0HtB/tR/vLp/2AT+KT+KQr4Jl4ZmE9s9PoOyzbKNLaY9pUsilHO5CIn/c0ZgeyMS2xpB2NRQq3RSnwtwaOtzvWj3rVdpw0Q+0l3IVDW+NsDm02sXaaZ2S2WZEkhU+VRPFrJcYbEvK5l6Hj6u7lIAnt/ojpoT8c6Xd4aT645CfdynV+R/vRfrQf7Uf70X7gHgmfxCfb1CfxTDzTCc/sqSEwqwtUQdp0iklHO9HNBjrQTPS3Y3bir3Wn7Vq/Osaxm/3PDqZ0efci+kUXeWUijLtYtwVss6VNTiUh3KkligPVdQvrHbtaOW5/jIT2ZsTbJU8c6Xd4aT645CddynWOo/1oP9qP9qP9aD9wj4RP4pNt6pN4Jp7phGdeiaikUTpRKh3omNJBpBze5zqd6FO7ZihSuHtKgY/HOO6xvznOfATESSaNo7MbCtZmy5ycvlfe8pjuNWZhjCTzbPjYPmOWxPjOdxHJ6WUSUry0TfykU7nOn2g/2o/2o/1oP9oP3CPhk/hkm/oknolnOuGZIybn6T0tdKJpxzrQjogOsl/iaIwnYVtMGyIFO6AUdqjOMWv9z51DQJxlyuHktEhttpTJaSVincVKdcpjXeSzH0PHjdQ7xia9EYmpPb7H4YQULyUhVSQrtZsWtB/tR/vRfrS/fNoP+CQ+iU+6Ap6JZxbSM5fWEJd9BascxzeS8FZLjEdPT/G6JabqdKI77ZihSMEWK4WdqHPMI/8p/QLanMt/emeT06K22dJgk9CIqaH7Yxy7Rjn2Wr3j5NyHojZnqqSzDwe61j5e6lq9p5mQov2A9qNBaD+DEYBP4pP4JJ6JZ+KZDXDERA/gLy5Y5dyOuE4HBMFbKPGlfqfwbtTpRLaTzWvTLGVEKfDaiM9uTHnt+xmGSGRJTh1rs2VJTOdJTGtTQ/+KMfVWksw+5djd9Y6zazhGJKd3Hao+vDQfL3XNT9J86wjtB7Qf7Uf7y6f9gE/ik/gknoln4pktEPWE430BK6cv4lrnFrwDSSf3Xigd4nn1d798dmOMqSxH2zRLua4Udl/EZ99IfPeqOz+niTZ16hupAclpgdtsKZDkcm/EFM03cY6Xzz4LJ7U24a11jJ0aqiXEg9VXGVxa3gwvzcdLXfMTBvDRfrQf7Uf70X4G8LlHwifxybL4JJ6JZxbaMztMdTqT1jCvFLBy9kZc6+aCd6LbSkf4KBExRcx7V6cTvW3TLGWPUtjryuf2xd0MJwGeK+3tYY7V9MgUbx2/mbhXwuS0iG22FEhCeCviLY8b9Y6VBLNTSTJfx0iI+yK+0zVNxkvz8dKi+Umj+swSOmg/2o/2o/1oP+Tzd8AnAZ/EM/HMknvmFhM9GFfEjSbWRFzrzgL/PU8pnWBUYnmNY47HeBK2rg2zlAVKQZ+GPjNH4qvER6/6ACptxpT2djPHamq3AfxJx5PTIrbZsiSnLyPWdqy7d4skpruUYy/UOaZDPvM1Ijnd4Vj14aX5eGnR/CTPhBTtB7Qf7Uf7GYwAfBKfxCfxTDwTz4zJmYhGaV/7L+ouv5qZ7Svo37JHafxy/d6mOsfNi7GhxBXThkjB3ocKOhn6/aD/810ZXdKU0t4O5FhFDODTZqGanI5HTA/dFuPYS8px22sdU2Njpn/a6MYQLy2Xn9SiU7nWnwxMoP1oP9qP9qP9kFtfxScBn8Qz8cwSe+Zrow/EPS9wJ3qoXO/5Anag3yQmlMYfs8N7t+p0orHZa1i5jxTsplLYlf7vllvjl3iS0eV0RfSP9TlWUbsN4I8r5+mizUKMBHNKSxbjbM4kieib0HFTlRobElWqb5Z8Vr5vUmKFo1WIl2brpUX0k0avdzzB86P9gPaj/Wh/+bQf8El8Ep/EM/FMPLMJ5pvogbizBe5EJ0wyA4dpdqBl/lSVcMPvb+Acm2JMZTlg2ozAOnjB2OP/7oHEtMSqjC5no+EtlLTRpkjNpc1Cs8lpjMR0XqNviNRY1/EPh6sQL83WS13zk27ler+j/Wg/2o/2o/1oP3CPhE/ik23sk3gmnllIz4zalMHGtgJX0grleocL1IEWSnxSGvytJs71vk4nepbQRZ+S+GiqU4TsE6O/JXJZY99/Gh8u6EWJHTP/neHlaH3kLmlBonxW6nixY8lpkdpsmZLT700mp7uVNSH7a3zPCjlmQvmuW45XIV6avJe2k58sUa73I9qP9qP9aD/aj/anPBhi6+xPU92Pr6PE34FPAj6ZIpV4/RLPxDML45m3jD54P2WKv4nIWzN7zf4CLCfjiVl7r5XG/q65KSdeX4wnYa1OTbppovdB2JuT2Y+HCvlI4pPEv141IcqKC0q97CYtSJTHSh1vda0QBWqzZUpOH0Ss79hR57gb4WP6q0/71cROfv9K+Z6nlZw8R0xhWSW5qZt4aXJe2m5+8rtyvY/QfrQf7U9fI+132I3/Bow5IP99Uv49LLFXrncD2o/2O679tfhN4lvou21bXVjS78AnAZ9MxlO7JNZJ9Mj1HZO4LfFW/n86zrJCeCaeWQTPtJ33u9EHbt84oEvHTeFmDXhzJZ5HNPTtTZ5zbYxOdLmFi15maq9pbh/mrM7B6IciCtuT8aWE15sfM8V/uOUaD5R2t921QhSozZYGSbqOR0zZXFvnuJFQMjsRldDK728q539SyWEK82ljFvkbS9lpsUntbo+XJuOl7egnO5W2cR/tR/vR/vSQO+el8j3X/LWDvYj4Zt+IbPFa0H60Py/trzU28TXifvRBSb8DnwR8skXkmu5U9FkCNj7gmXimK565y0QP2j5wQJfs09qJ0HWfybEDzZd4EdHIWxho8TpidCK7Y/TyFNrBTNzOwejPKwV9lPFlWKEI7zrONL/kuWvaYJZDQdpsqeg1ZqEkZD+VqZ6DUcecNmaxkrzdj0j4rimfvV3J+I2LSnU9yrOh5DOpAXy8NBkvbUc/2aNo8x20H+1H+1PT+h6tXDXiY6X5l2zQfrQ/L+2P4vc696NdJfwOfBLwyWTvp56Frvk6nolnuuCZ9qnY+xrG8s24MZ3pspk9NS2PDiTJszdSo5FPVjtDU+deGqMT2XhT7cgNs9nUH8D/kYPR7w0V0E69W5LxZWwxs6dKLSUlSBxtCaf9DianRWizpaOiv2EyPlhdr3AWdgkC5fN/hs65XH72PHxOOfZQxmWbI9/ZK//+UK55MsGvwktb99J29JODijZfT/D8aD+g/bWvL06MRpUZ7Uf7C6r9Ueww6Q+uu/Yd+CTgkwkSfvBQaeyBGJ6JZ2bumfYPad+4Hjb1B23tZ/YkZGRpYf+YU6HrXp5h55Hv8i74T6HqNXIxYG9RA+e2T782+53DixlfJY5LrGywTXyI0R4ynbYiX7gxVLijObSvsEhfJRVIhT6lvfW7VoiCtNmyJqjntUENSSb3V0LaJT+/qyWn8rmdEkftmpHy73QgsbP/feN0hpuGVaprStr1Gd/a6any/1eU5RSSHMDHS1v30nb0k4uKNv+J9qP9aH/i5VhVCcywkv9+77/JeN7Xfzv9fyRqEF9+967SXJ6O9qP9eWh/FPbN3W8R96HPS/od+CTgkwki13svWL6Y69/jmXhmLp5pdzGfNvUHarWwa+VvKmiFhTc5yGgqi/exgcYdjHGJlxLKZiDeGn8dK6lvb7rJ8wefvL2PWRjbue0T/rEabSBro58XKMzTHNqVNbTRQPl/GofMyTH2K+3tpoPJad5tttTI3cxmScT+CSaWfnI5Zqd/2gRT/vuq/Ps95luNn+2yNX05PPWXsmyRa90dTKzlWs6lOICPlybjpe3mJ7cVbU5yY3u0H9D+qr7PTOn/0l+dGRtV1k1SlncR1/0H2o/2O6L9tdik3I+OJFxvLn0HPgn4ZLJ++zX48BvPxDMd90wnsU/Ngpvx2v+eQ7UkwpBfp6M5GP0uXw3GcppiF54Kc5LmkBraPgx/O5ic5t1mwfz3pkm3xK4BY075myvd9ZPTIYlXShL61f+9/dwlf/royqKVS65rT8oD+HgpfhLmoUl38zy0H0qv/f7Air2ef09XX6ipW0757EulPC/QfrTfEe2vxzx/8OOw7xMdJf4OfBK4R0oIe+2hBxhX8Ew8sw0800kOhCrsFFWSCDNPk+7lYPT3fKPfl0O5bYL1MdCeXtIUUmW9InovXCtEzm0WYmA3blI2c+p1JOnuSXkAHy/FT8J8UrQ5yTdh0H4ovfbPLFnQ38BM5z5jloSXVROPmK40PwiJ9qP9WWo/4JOAT+ZxL3Uk5Js9eCaeiWfmxwPz66ari6iSlhnx63NHxia/3Tf5OzmV+1SgLdnpj2xcmy5diuiNO5aY5t1mId5AybNwctpvzAZHks4sBvDxUvwkSHjZxWm0H+1H+xPV9U65limJW02U6aayFn432o/2O6D9gE8CPplHGe+FHnq38uY8noln4pktstD8umHM31RJS+z26/F9ll8qX7hYYlTio9fajUiz2GlhE4F2tIOmkAnjSoLa5cKFF6DNQryBkrmV2Ws//nTo+rMawMdL8RPj34iENfkz2o/2o/3JMWDMVn8QYXkT5dqtDODPQ/vRfke0H/BJwCezLudYoIytblqNZ+KZeGYC/Bb64zNNq/mGOLOBRGabF8uXdUq8kvgpsTqHctunsMOB9nOcppAZTxXx21T0iy5Am4X4SVuPsrbjPYevfzLFr8NL8ZMdiiYPof1oP9qfHHbDcrtBeTPH2sF/ZQC/E+1H+x3RfsAnAZ/MsoxrQssD9XO/hGfimcVgr/l152IMozHs08T3fv0NZmz01/wpdnnt2hzcQfocTSG3undm9+4CtFmIiYjZdWWw44jDyfVkyl+Jl5bbT44pmnwB7Uf70f5i0GvMglC5PqL9aL9D2g/4JOCTWZbxj9DyQBvxTDwTzywOR8yvUxgWUiWxsFN4Z9a9v5mxyR/xTf58TmU/Yxi8R/zcarPQWOL2UXm7ZIUr11/JfgAfLy23n9xRNHkP2o/2o/3FIPwGvnjEVbQf7XdI+wGfBHwyyTKsFB88LzEsMWHDbhL/lzHz/d/fT3F5IDwTz8QzE2B/oBLfGr/zQiR2zfsxk8+b979LTEvcz6nsJwzL5uSNU9OPCtBmoQH6jFmmJKZOrU9XyWcAHy8tr58MK5q8Eu1H+9H+YnpCf3UqP9qP9rui/YBPAj7ZMqeNWSTXe1spw0w8sZ+Tf8dTXh4Iz8Qz8cwE2G6qu0LbinxFR4qkQ+KTxAeJLQmb+CaJxxJv7FN4ibmh32+WGJd47rW2E3gLvvVf+7AbBO2iKeRGtyJ+ozklnkVvs9AgA8YcVhK6Wy6VoZLfAD5eWj4/setoT4f0eALtR/vR/uIg5TgbKNMrtB/td0z7AZ8EfLJVH9wh8T1w3S/t/ZJEl0SnlO2Uv979voyWB8Iz8Uw8MwHs9J+ZNd3tExKmtOjYJ0UdCZv8Mn/jGi8Q1vBX+RvbHJOY9De4yWNn+kt+u3hveFJWBL4oCWqm/dWBNgtNIIna38rajrsdK0OeA/h4abn8ZKuixY/RfrQf7S9U2d4E3r5Pc0NLtB/tB+6R8El8slDIdR4LXfexiM/dkngb/GyfMUvxTDwTzyw2XRIX/Uq1BriUKsnE6A+ETF6LFzmZ/H2/PVw2vCFQFO4pIribNgstJqYdEj/Dyelfjr0VUcl/AB8vLY+fnFS0+Azaj/aj/YUp26pAme6g/Wi/o9oP+CTgkw0j13gi7gOH8Nv3CW74jmfimXhmBqwz1SlBHVRFJka/v47JD+U4vc6u87+Jv1Kh+EMRwUu0WWiFfmM2KFND3zqYZBdhAB8vLYefDClavB3tR/vR/sIIzg2/PF97jVmA9qP9jmo/4JOATzbEgDF7g9drl8mp8/nwAP41PBPPxDMBdKOfLzGqGLydXneSGoIQaxQRfE2bhRYTvX5lauh518pRKdYAPrQv9iZjIqTDU6a6ziPaD2h//l6wWmLaRr8xG/lLg8PaD/gk4JON+t9E4Fof1TtGeVu/h7884JkA0Wa/UuKRxITED4nrXnVtMACN0ZAQ2o1B5tFmoYXk1G5gNBQM+8aJa+WoMIAP2aCt5/gog+9F+wHtj4GU47X/1uEh/srQBtoP+CTgk3Hug+xyP+8CA/E/ThuzKIZn3g4cYx9+d/GXBzwTACAZcl/jEaCgiSsD+JAFFxUNPor2A+TPgDGDvv6zxiq0i/YDPgkQx/96Q2/SH495/zQcOO4ZNQl4JgBAcuxVxPAW1QJlp8IAPmTDiKLBWWy+hfYD1PaA7f6gxVVqA9pI+wGfBKiJ3VRX/G88cA/0tRJjXXm7R0xovfxeahPwTACA5Og21SmhQTH8TrVA2akwgA/ps1pJRt+g/QD5Inq/Vjzgh10KgNqANtN+wCcBahKYfTYTJ2Iedzh4XL8x66lNwDMBAJLlkSKKW6kWKDMVBvAhfc4q2nsiw+9H+wFC9BmzTPT+m8R9agPaVPsBnwSIuv/p8D1w5v5nqhJz7wf57MvAkjtj1CbgmQAAyXNQEcVrVAuUPIFlAB/S5ouZvUHeogy/H+0HCHDamMX+UgGPKjGWCwBwVPsBnwSIuv/ZFrr/eRDzuHWh4+5Sm4BnAgAkj90dfiokjOOGm1codwLLAD6kyTZlUOAh2g+QD6flZlB0/qPE00q1bwC0q/YDPgmgIh54ObR57ZGYxw2F1r/fR20CngkAkA43FHHcT7VAWakwgA/p8kDR3G1oP0D29BqzUDR/xE7/l3/nNugVHZWYywsAFEj7AZ8EmIV9iB1ax35DvWPkM1tC90ye3dCW2gQ8EwAgHdYr4viCaoGyUmEAH9JjmZm9Md4I2g+QPX8ZM1/0flg0/m2liYH4AWNOybFnqElwTPsBnwTQ7n9+ht7A76zz+TmV6gPw4DHD1CTgmQAA6fJGSVBXUy1Q0gSWAXxIi4uK1h5F+wEy1/lu0fZXEh+aeVvQf+twqq96kwngmvYDPgkQ9sXp4P1Pvc/LZ25LPA/dM10KfsbuL1OhvwCeCQCQKPsUkbxBtUAZsWs3MoAPKbDQVNtSUGe/mnzX00X7oXRUjJnrDzp8Pt3gZmh9xiyR409Wqm8qPqU2wVHtB3wSIOyNE6G36bujPmtnn0ncsxvWho7ZOfMZf5bb+35jNlK7gGcCACTLiJm9yzdvlkHpUDZxmpaYQ81Ai1xQBgGOof0AmQ5QdImuPwmv2dtMDLAWNrit/YBPAgTvf17V28RWftYpcVViWKK7MnsJnTn+52YelJ+lZgHPBABIngOKWF6nWqBMSMK5RpLN8fBAjfz8PLUDLbBEYiqkr59MMd4mQfuhLPpuBx4eJzF4L+cZq/A2GLit/YBPAvwP8bYTis/trlQ3bJ8zIP3ALjsn/z0yM3vNLiUXPKbPmKV2pprdGF7iH2oV8EwAgPR4b2a/YbKCaoF2xSalNiGV6JdE834ltP5jeGMmiavy2YN2/WNqDxrgtnLzvxvtB8h0cGIoicF7Py5To9AG2g/4JMD/7onE217U8b77dmmcgK9ORXzuVaXGEjwAeCYAQOtsU0TzAdUCbZysdjU5eDNE7UFMNiq6WrS1s9F+aGsGjBlMcPDePtBdQ61CG2g/4JMAv9wXiV/2yb/D/uC8jS92rft+YzaHPy8/f6145IMKg/eAZwIAZMIDRTx/p1oAABrGTvn8ENJTuzHTcrQfAADtB+6RAFyl35gNg8Z8qlQ3wH0+YMweagXwTACA7LBrj42b2WuPsYknAEBjnDPubMSE9gMAlE/7AZ8EAMAzAQAc5ZAioleoFgCA2GxRdPQJ2g8AgPYD90gAAIBnAgAkgTZNdBvVAgBQl4US30L6+c3/OdoPAID2A/dIAAB4Jp4JANAydof5LyFBHZVYRNUAANTkWUg7pyQ2oP0AAGg/cI8EAAB4JgBAkqyTmAgJ60uJTqoGAEDlhpn9Zt5+tB8AAO0H7pEAAADPBABIgx5FXO9QLQAAsxhU9PIE2g8AgPYD90gAAIBnAgCkyZ+KyJ6jWgAA/sdxRSfPoP0AAGg/cI8EAAB4JgBAFvRKTIaij2oBAPjvrZGwPg6i/QAAaD9wjwQAAMX0zP8DQ5Ng8p3BkoEAAAO4dEVYdE1hdGhNTAA8bWF0aCB4bWxucz0iaHR0cDovL3d3dy53My5vcmcvMTk5OC9NYXRoL01hdGhNTCI+PG1zdHlsZSBtYXRoc2l6ZT0iMTZweCI+PG1pPlA8L21pPjxtZmVuY2VkPjxtcm93PjxtaSBtYXRoY29sb3I9IiMwMDAwRkYiIG1hdGh2YXJpYW50PSJib2xkLWl0YWxpYyI+WDwvbWk+PG1vPiw8L21vPjxtaSBtYXRoY29sb3I9IiNGRjAwMDAiPnk8L21pPjwvbXJvdz48L21mZW5jZWQ+PG1vPj08L21vPjxtZmVuY2VkPjxtcm93PjxtaSBtYXRoY29sb3I9IiNGRjAwMDAiPnk8L21pPjxtbz4tPC9tbz48bXN1Yj48bWkgbWF0aGNvbG9yPSIjN0YwMDAwIj4mI3gzQzY7PC9taT48bW4gbWF0aGNvbG9yPSIjN0YwMDAwIj4xPC9tbj48L21zdWI+PG1mZW5jZWQ+PG1pIG1hdGhjb2xvcj0iIzAwMDBGRiIgbWF0aHZhcmlhbnQ9ImJvbGQtaXRhbGljIj5YPC9taT48L21mZW5jZWQ+PC9tcm93PjwvbWZlbmNlZD48bWZlbmNlZD48bXJvdz48bWkgbWF0aGNvbG9yPSIjRkYwMDAwIj55PC9taT48bW8+LTwvbW8+PG1zdWI+PG1pIG1hdGhjb2xvcj0iIzdGMDAwMCI+JiN4M0M2OzwvbWk+PG1uIG1hdGhjb2xvcj0iIzdGMDAwMCI+MjwvbW4+PC9tc3ViPjxtZmVuY2VkPjxtaSBtYXRoY29sb3I9IiMwMDAwRkYiIG1hdGh2YXJpYW50PSJib2xkLWl0YWxpYyI+WDwvbWk+PC9tZmVuY2VkPjwvbXJvdz48L21mZW5jZWQ+PG1vPi48L21vPjxtbz4uPC9tbz48bW8+LjwvbW8+PG1mZW5jZWQ+PG1yb3c+PG1pIG1hdGhjb2xvcj0iI0ZGMDAwMCI+eTwvbWk+PG1vPi08L21vPjxtc3ViPjxtaSBtYXRoY29sb3I9IiM3RjAwMDAiPiYjeDNDNjs8L21pPjxtaSBtYXRoY29sb3I9IiM3RjAwMDAiPmQ8L21pPjwvbXN1Yj48bWZlbmNlZD48bWkgbWF0aGNvbG9yPSIjMDAwMEZGIiBtYXRodmFyaWFudD0iYm9sZC1pdGFsaWMiPlg8L21pPjwvbWZlbmNlZD48L21yb3c+PC9tZmVuY2VkPjwvbXN0eWxlPjwvbWF0aD62GwFdAAAAAElFTkSuQmCC\&quot;,\&quot;slideId\&quot;:322,\&quot;accessibleText\&quot;:\&quot;P open parentheses bold italic X comma y close parentheses equals open parentheses y minus phi subscript 1 open parentheses bold italic X close parentheses close parentheses open parentheses y minus phi subscript 2 open parentheses bold italic X close parentheses close parentheses... open parentheses y minus phi subscript d open parentheses bold italic X close parentheses close parentheses\&quot;,\&quot;imageHeight\&quot;:23.970666666666666},{\&quot;mathml\&quot;:\&quot;&lt;math style=\\\&quot;font-family:stix;font-size:16px;\\\&quot; xmlns=\\\&quot;http://www.w3.org/1998/Math/MathML\\\&quot;&gt;&lt;mi&gt;P&lt;/mi&gt;&lt;mfenced&gt;&lt;mrow&gt;&lt;mn mathvariant=\\\&quot;bold\\\&quot; mathcolor=\\\&quot;#0000FF\\\&quot;&gt;0&lt;/mn&gt;&lt;mo&gt;,&lt;/mo&gt;&lt;mi&gt;y&lt;/mi&gt;&lt;/mrow&gt;&lt;/mfenced&gt;&lt;mo&gt;=&lt;/mo&gt;&lt;mfenced&gt;&lt;mrow&gt;&lt;mi mathcolor=\\\&quot;#FF0000\\\&quot;&gt;y&lt;/mi&gt;&lt;mo&gt;-&lt;/mo&gt;&lt;msub&gt;&lt;mi mathcolor=\\\&quot;#0000FF\\\&quot;&gt;u&lt;/mi&gt;&lt;mn mathcolor=\\\&quot;#0000FF\\\&quot;&gt;1&lt;/mn&gt;&lt;/msub&gt;&lt;/mrow&gt;&lt;/mfenced&gt;&lt;mfenced&gt;&lt;mrow&gt;&lt;mi mathcolor=\\\&quot;#FF0000\\\&quot;&gt;y&lt;/mi&gt;&lt;mo&gt;-&lt;/mo&gt;&lt;msub&gt;&lt;mi mathcolor=\\\&quot;#0000FF\\\&quot;&gt;u&lt;/mi&gt;&lt;mn mathcolor=\\\&quot;#0000FF\\\&quot;&gt;2&lt;/mn&gt;&lt;/msub&gt;&lt;/mrow&gt;&lt;/mfenced&gt;&lt;mo&gt;.&lt;/mo&gt;&lt;mo&gt;.&lt;/mo&gt;&lt;mo&gt;.&lt;/mo&gt;&lt;mfenced&gt;&lt;mrow&gt;&lt;mi mathcolor=\\\&quot;#FF0000\\\&quot;&gt;y&lt;/mi&gt;&lt;mo&gt;-&lt;/mo&gt;&lt;msub&gt;&lt;mi mathcolor=\\\&quot;#0000FF\\\&quot;&gt;u&lt;/mi&gt;&lt;mi mathcolor=\\\&quot;#0000FF\\\&quot;&gt;d&lt;/mi&gt;&lt;/msub&gt;&lt;/mrow&gt;&lt;/mfenced&gt;&lt;/math&gt;\&quot;,\&quot;base64Image\&quot;:\&quot;iVBORw0KGgoAAAANSUhEUgAABfQAAACLCAYAAAAnDBioAAAACXBIWXMAAA7EAAAOxAGVKw4bAAAABGJhU0UAAABYpZRLWAAAMuVJREFUeNrtnQ+EVVsbh5cxRpJIMpJEkiSJJEnGkCQjiWQkSeTKdWVEkpEkrlzJlcjISDIkGRnXkCTJFddIksTISDJiJGOMMexvrTlrvk6nvfafc/bZZ/15Hl7fd5tz1t577Xf93nXe/e61hAAAAAAAAAAAAHCHfmlRjJ2nawCginMGreinawAAAAAAAAAAAJrPZRGfoDtL1wBADGcNmnGZrgEAAMgHVTUAEAdVNGgqAKCpACYuGnz6Al0DAHVox0W6BgAAIBtU1QBAElTRoKkAgKYC1HLK4MvX6RoAyMB1g4acomsAAACSoaoGABrRCqpo0FQAQFMhPA4YfPgBXQMAOXhg0JIDdA0AAEA8VNUAQB6ookFTAQBNBdgi7XuM776StoTuAYAcKM34L0ZPlMZspnsAAAB+hqoaAKgHqmjQVABAUyFcVkj7GOOzk9JW0z0AUAdrtYbU6soHrTkAAAAgqKoBgPqhigZNBQA0FcJlWMQ/hNpL1wBAA3QbtOUxXQMAAEBVDQA0DlU0aCoAoKkQHn+I+ITbVboGAArgikFjztI1AAAQOlTVAEARUEWDpgIAmgrhoN5Gm4vx0f/oGgAoiDZpYzE6Myt4aw0AAAKGqhoAKJLQq2jQVABAUyEEVJLtjYhPsm2kewCgQDZpbanVm9daiwAAAIKCqhoAaMYP/FCraNBUAEBTIRQuiviHTf10DQA0gX6D5lygawAAILQfiFTVAEAzCLGKBk0FADQVQmG9wSff4ZMA0MS59jvDXHs93QMAAKFAVQ0ANJPQqmjQVABAUyEUHhv8sZuuAYAm0mXQnhG6BgAAQoCqGgBoNiFV0aCpAICmQijsF/EJtUd0DQCUwLBBg/bSNQAA4DtU1QBAGYRSRYOmAgCaCqHwNsYH56VtoGsAoAQ2as2p1aE3dA0AAPgMVTUAUCa+V9GgqQCApkIonDD43026BgBK5JZBi47TNQAA4CtU1QBAmfheRYOmAgCaCiGgln0aj/G9OWlr6B4AKJG1Wntq9eiDYLlLAADwEKpqAKAV+FpFg6YCAJoKoXCSmAcAFnHToEkn6BoAAPAJqmoAoFX4WEWDpgIAmgoh8V7Ev5G2jq4BgBawTsS/sfaergEAAJ+gqgYAWolvVTRoKgCgqRAKBwz+9oCuAYAWMmTQph66BgAAfIGqGgBoJb5V0aCpAICmQig8F/FJsx10DQC0kO0GbXpB1wAAgA9QVQMANuBLFQ2aCgBoKoTCJoOfjdE1AGABYwaN2kTXAACA61BVAwA24EsVDZoKAGgqhMINg5+dpmsAwAJOGzTqBl0DAAAuQ1UNANiE61U0aCoAoKkQCu3SvsX416y0JXQPAFjAUmkzMTo1pTUMAADASaiqAQCbcL2KBk0FADQVQqHX4F936BoAsIg7Bq3qpWv8p4suAMvZJm0V3QA5oaoGAGzD5SoaNBUA0FQIicciPkm2l64BAIvYa9Cqx3SNv3SKygZm6kafcu/0o5XSjki7LW1Y2idp09LkD8toTpqc3EVyMheNSBuU1ittLbfdST+d1BPzU3QH5ICqGgCwEVeraNBUAEBTIRSWS5uP8atJugYALORLjF4pDVtB1/jHUVFJkKqbPC5tnTunHh2W9lSadM4oqsP+lXZaWhtu4ASqumawSpRGBNX6kA2qagDARlytokFTAQBNhVA4afCrm3QNAFjITYNmOVcU+8hwIUWYeq14WlSS4S+kPZR2W1QqALY60DfLpN2vup5XwpnkaCQna9G7lGS9qsYfkHZX2vuUz6qK/pOMe2foEz9XRrBUFCRBVQ0A2IxrVTRoKgCgqRASPMQGAJfoNmjWiGsXclbaE1FJvkclm0r2D0k7KM22CvDN0j5Unavqo2X2386oXS+rk5Sc/yhtW8x3D0ibSPmu7Ieok/HvBEekzVX58B90CRigqgYAbMa1Kho0FQDQVAiF9prfnNW5Ht7yBwAbadMaVatbc8LhPWVUEvu8tAlRfnL/k6g8XLBB9Hukfa86t1HhxAZm0QppL1IS8p+lrU5oY5W0VyltTErbjgY4wT7x8+ZXf9MlEANVNQBgM65V0aCpAICmQigcMvjTEF0DABYzZNCuQ65fmKpEfy2yJ+PVcjqqyr6jqg31VEMljlVy/KK0lxnbeidauxzP2ZrzeSrcSOYvz5CIV7Y7Q1urMlTqqw10d6IBTqASCNVVEw+Fw08doXCoqgEA23GpigZNBQA0FUJiQMTndY7RNQBgMccM2jXgw8UdFdkS8KM52lRvAPwjsq29f6QF13y55jzGhDvL7DzPkMy/naPN3RnaU5X669EBJ+gRv258xYQdFFTVAIALuFJFg6YCAJoKITFu8KXVdA0AWMxqg3aN+3BxB0S2hP6OOto+m7HtAyVe73Xx6xJAjqwVn7pmvrKZ/GvfL2yWm9buG2lL0AIn+K3Gxx/SJSCoqgEAN3CligZNBQA0FUJhvcGP3tI1AOAA7wwats71CzNVGFXblwbaP5ehfbWO/doSrrW2Ml+9grjVjdsUHcmQdFd2vY62pRNH8xna/gsdcIbbNb5+gy4JHqpqAMAFXKmiQVMBAE2FUOg1+NEdugYAHMDbQpw/RHrCfbDBY2RZV7/ZVcRnYo553I1btLAJ7mTGhH6dS+NEQxnb34YWOIFaZmesxt9/o1uChaoaAHAJ26to0FQAQFMhJO4ZfOgIXQMADmBaav6u6xd2X6Qn2xtdY69LZFt6Z2OTrnGf2zdOVcZnSrY/aeAYXRmP8RItcAY1nmarfH5e2m66JUioqgEAl7C9igZNBQA0FULivcGH1tI1AOAAaw0a9t71C5sQyUl2lQQsYu30LyI9oX+pSTduquY4n6Utd+P2ZF4OR9mJBo/1KeNxDqAHznBB/Lp81kq6JTioqgEAl7C9igZNBQA0FUJhqcF/vtI1AOAQ3wxa5uxeoaanFNX2rMk/fqpttODraxO/Ljui7KA7tyhzdf58ZWmeho51I+OxXqEFzqDGQO1rto/oluCgqgYAfJif2lJFg6YCAJoKodAjWrNkMgBAkTw0aFmPqxd0UqQn2c8VdKyzItvmuEVyOeYYT925PVGHtOmMSfbnBRyvJ+OxlO1AD5whbuNrXrENB6pqAMBFbK2iQVMBAE2FkLggyltdAQCgWVwWzc15l86QSE+yby7oWEdFtnX0i2KrqCwXVNv+VnduT3Q8R4L9cgHHa8+xvM8AeuAUb2rGwaRg6Z1QoKoGAFzE1ioaNBUA0FQIiQeiOfssAgCUySGDlg25eDFqKY5pkZxc/1hC59VaW0HHi1tqZ9StWxQN50joFzQZi/7LeLzpygMAcIRTMePhJt0SBFTVAICL2FpFg6YCAJoKITFu8J3VdA0AOMQag5Z9cPFiukV6cv1OgcfLktCfL+hYxw3t73Pn9ixUy8/lSOgXtMlvdDfHMXkq7w7q4ct0zHjbRNd4D1U1AOAitlbRoKkAgKZCKLSJ+FUPZukaAHCQWRGfh25z7UKuivQEe5E/TnpFOWvoq8TlREzbn926PdH+HIn1AvceiE7lOO4geuAUd2LGxTDd4j1U1QCAi9haRYOmAgCaCqGw0+A3z+gaAHCQFwZNc26P0DGRnFyfk9ZR4PEuiPSE/uMCjnPG0PYNt25PdCVHYv1xgcc9kOO4H9EDpzhoGBvb6BpvoaoGAFzGtioaNBUA0FQICdM+iHfpGgBwkPsGTTvs0kV0ivTk+j8ldVy19RdwnI+Gtve65WcqSZ85sV5gQI1W5Tiusk40wRnU2ytzgo38QoKqGgBwGduqaNBUAEBTIST6DT5zka4BAAe5KJqXiy6NkyI9uX624GN+yXDMrQ0eo0eY3zZwrPIgmsmRVO8r+NjzrKPvLaOGMbKBrvESqmoAwGVsq6JBUwEATYWQuGfwmSN0DQA4iBdz+SGRnlwvcrPM3RmO97qA45iSlaNu+Vi0MmeV/NGCjz+V49hXPRzkaqkptWn0CVFZd/6JqOzv8LyAtrdof1SvvM5IG9HjoywuG8bIdbTdS4KqqpEX1iGtW9oJaXekPZH2PSpg7Mo2tkgblTYrbUbaSFTu2IXyPWqztNPS5Jwp+kR/tATbqmjQVDQV0FQ0FUJixOAz3cQ94h4Q9xyk26BpI65cgKpUnxbJyfXxgo+Z5QHC8QaPsUrEr2uqzLGkc6517JX1FHz80RzHHnJ8QKvk/T5p6i2HByJ+Q+Vqa+ThyXpp3wztninpeg8Zjj8lKkvygF94W1WjJ9z7pPVJeyBtIkWsjjZwrPXSvhnaPYObeTHhXl154yy6JO2htOmaW/2qwfbl3CuSc6voa4w9of+N2FZFg6aiqYCmoqkQEt8NPtPh+oUR94C4FyRLhTkf5gRdIj25/neBx9sqyqnO/y2hfceWhYmO5UzoF/xkd0GAsh77taMDWW3SrB5czWfwz2oba+CY11Pa3l7Cda9MOD6vTvqHd1U18uQvSBuXNh/lE8qxBo55PaXt7biaU160S0+270p7lnGJuwbfYor2N69tr7GtigZNRVMBTUVTIRS83AieuAfEveCJ07V5V07+qkhPWhZV8b1E2psMx9tVwLH+SWh/nWMCcTlnQn9pwce/l+PYM44OYvXQSr1dMKBNVd29FdmS+vVuHPUopd1HJV276Q0d19+2gF/xrqpGnvzf0oakDWi7J+1tRsHaUecxH6W0+whXc8qLbuql5eT4iObK2S8mMa72cE+M2FZFg6aiqYCmoqkQCisM/vLZacUi7gFxL3Q+G7RthQsnPyaSk4pqA9milt4YFunJ0SLW7GvX5x3XvoNPkKPBnAn9gpdKie609vgtRb3Bkrbszu062x5Iafd7Sdf4T8JYYdkdf/CyqiZhotyV4VXZ23W2PZDS7nfczWnv2SntXcItVhvFL2+g/aUJk/05z2JoM7CligZNRVMBTUVTIST2GX4zPibuEfeAuOcwpnzYXttPvFOkJ9iLeOVuuUiumC+6IvhAwjE+OCgID/Il1As//s2cCf1Vng3w1dK+iOTEe1sd7W4WlY1wkx6mlcHdhHM44OD9uivyLZvkghWRIPKyqiZlsrxa2pekyXJUx9iV39msN68ytTsnwHXv2Z4Q49402PaphLaf0vep2FJFg6aiqYCmoqkQEodEYG91E/eAuBcEDwzadtD2Ez+ZIZHU6KYc6qnGxwzHuV/gdV0WrV/GpEgxGM6RTG9CZVj0R86Evo+73O9P8d96X5naI21StLZC/2LCdbm4/hoJ/XiCqqqpmjDvTxGsQ3W2u0faJFU13npOZ4Lb3Gqw7ecJbffT96nYUkWDpqKpgKaiqRASxwy+coe4R9wD4p7D3DFo2zHbT3xIpCeS6llvvk3/0HmaoX31St+Fgq8raW3yuw6KwUhr17BPfAIYZ/s9HejPRHPeLlEb094XrduQqjfhuv518D6R0I8nuKqaqgnzswTBGmqg3ZXS7se0yWZy7nvNoYQYd7iBdtelxM9d9H0qtlTRoKloKqCpaCqExDmDr1wh7hH3gLjnMJcM2nbe5pNWSXfTZpiLNqN/sGwV8Wtpq39Tm+l06c/16R8yae0u2hNRWXakaKaEVxXHuRL6TXiaG53MmdA/4OlA7xbJCddG1yr7s6bNP0u6rh6R/MCtzbH7REI/niCravRkuTtBsGajBseu/P6fNW3+KcB1r0najL6BZQiiS8kP5KM2+j4VW6po0FQ0FdBUNBVC4rbBV04Q94h7QNxzmBOi2L0yS6FLtCYxpRKED6U168lRR8rxHQw40ZMWJ/SP50zo+7yr9rgoftkdk++W9arrnpQx49pTXhL68QRbVaMnyuNFvypb1XZHTXu8pu6+x/xjcJe3DbY7kRA7H9LvmbCligZNRVMBTUVTISTuGXzlCHGPuAfEPYc5YtC2ezaf9FVRXjJKVewr5zolKsuLNJNdKefiYMAhoe/ApLeo5Zwa3Wi3HpanjJmjjt0jEvrxBFtVowfWpQTRultA+w1tjgVWeUtbZT+aWHcZaKDd7pTY+Tt9nwlbqmjQVDQV0FQ0FULiocFXekK4eOIeEPe85aBB2x7YfNJjIn25HeUQSpzUBl8fRCXJOKutOtGkPvtN2hv9WfUkQyU+VfJ8Y8nXdSjluhxcD7DlS+4cZ8md/7MpwbemGmx7dVVbgyVeU3vKmOGVPz8IvapmU4JoTTXY9uqqtgZxNee9ZXdCfGtgvET3UmLnZvo+E7ZU0aCpaCqgqWgqhMRjg6/sI+4R94C45zD7Ddr22NYT7hTpFaEPHL0ZJ1Kuy8Fkc/Q4RzJ9ugnHZw39n3kjmrM8TfWEek/5cxSj3UfjvSDoqhrt5G8ShGtXA+0eqWpnD67mvKecT4hvnXW2uUraXEK7k/R7ZmypokFT0VRAU9FUCIlRg690EfeIe0DccxjTcvSjtp7wSZGe0P/N0ZvRn3JdDq5HFj3IkUyfbcLxT+VM6Hd7PuAvJ/jX1QbaHdRtfGjBNc0mXNNjAT4QdFWNnixfThCuqw20O6jb+ICbeeEppjUvxxto82JK3KQSMju2VNGgqWgqoKloKoTER4OvdIbSAcQ9IO55yQqDtn229YSHRHpCf52jN+O28C+hP5gjmT7fhOOfy5nQX+35gN+R4F9jdbap1sn7ptvoa8E1TSdc01sBPkBVjRy7CcI1VmebbdK+6TaaPXbTNrB2yW5a6iVtCdUvdxtocyIlbvYiUZmxpYoGTUVT0VQ0FU2FkJgy+MpS4h5xj7hH3HOYZQYf+2rjybalJO+UjTt8MwZTrs3BV5iiv3Im1AveRCW6lfP47QEM+skEH6tn4+de8WPviuUtuJ7vonl7A4AdBF9VoyfNkwnitbKO9nr1d2ei5o9dJuHN95CuhNhW5wbhaoKdGjfXIFGZsaWKBk1FU9FUNBVNhZAw/V7sIO4R94h7xD2H6TD42HcbT7Yrw+C45fDNuCv8S+jn3ZR2ScHHv5Pj2DOBDPqkB0f1CPUL/d0blk3QrBUyyE3wVTV60jyYIGBH62jvhf5uGWOXSXjzPaS/+Ily9Dolbr5HnnJhSxUNmoqmoqloKpoKITFj8JW2kDqBuEfcI+55R7vBx6ZtPNmrGQbHIYdvho8J/YM5E/obCz7+/RzHfh3IoD+a4GN5X6Xarr+nlkta36LrIaHvP1TVVC74aIKA3c3Z1nb9vfmonLHLJLz5HjJqcI+JOts7lCFu3kKecmFLFQ2aiqaiqWgqmgohYdpzLSiIe8Q94p6vQ/sXm7XxRMdSBoZKKi5x+EakLbnj4IatKkGfK6Ff8IZs0XCOYw8FMuCX6bES52Mfc7Y1rL93v4XXQ0Lff6iqqVzwMj1pjhOwjznbGtbfK2vsMglvrne0J6x5WedGU9HbyptriXHzEPKUC1uqaNBUNBVNRVPRVAgJEvrEPeIecc/joW1/Qr8zw8B47viN8HFT3KSNNUoY0NF/OY59JaBB/2+Cn63N2MbWqu9sauG1sIY+k/CQovW/CSK2NmMbW6u+U9bYZRLeXM/YmxDbjtfR3mn93UfJG9lHy5AnJyfdaCqaiqaiqWgqhMQccY+4R9wj7hEHW8fJDAOj3/EbcT7l+vY76l95kuonCj72dOseJlhN0vJVWdfPW6zOb/WbDUkJ/Y8CfIDk049ofbXRtS+rKmqGcC1vPONyQmzbkLOtFdK+SntXedBtbPdf+t3ZSTeaiqYCmoqmQuh+Qtwj7gFxz1d9m7ftJIdEekJ/l+M34ljK9fU46l95NqYdKPC4HTmX++kMaNDvS/CzLPdgZ5VQbGrxtcwkXMsI+u4FVNX8iNb7EkRsIMP3d1atd7kJ1/LGM54b3OJLHW3d0t/tkvYqIWb+Sb8XNukuO/mEpqKpgKaiqRC6nxD3iHtA3PNV36xK6Ks1PadFcrLbh7XyDqZc42FH/etojqT6gwKPuzPHcScCG/TtCT/oX2X4/kv92TsWXMt8wph5IIBJuF8d0S5tziBkrzJ8/6X+7B3cyhuvaNevrMa5Rc51TaMdP763UF1T4p43TLrRVDQV0FTwL5EBVsCDbOIeEPdCioNWPdjuEunV+T687rM55RqPOepfa3Ik1t8VeNw8DxIGAxz4owY/UxOepI3xDlZ9bk2Lr6EtZcwMOHZP7gp/1gYsMpiQfPq5M0YNQqYm520J3ztY9bk1AnzxiAMJse1UjnY69KuxU9JWpsTQucoeOeBo8glNRVMBTUVTISRYao64B8S9kOKgVQn9pPW+F+2kBzeiTSRXG/c57GNvMybW54sb2NE11s9PpD/B17Yl+Oh7/RkbXpFakqILvzt2T0jox0NVzc8Ruz9BzLYZvtMm7b3+DK83+uURfybEthyvQkc39Hf0fEo96Da2+w/97vSkG01FUwFNRVMhJEjoE/eAuEccbBFjIj1p5MsTwvcJ13jbU5Gotd0FHXMk4/HU08ElAQ787gRf6zV8p0//fUracguuYX2KLhx07J6Q0GcSniVidycIWq/hO33671ORHWMXivMI05qXUzna6NbfeVb1b58S4uZ5+t3pSTeaiqYCmoqmQkiY9lxrC3TQEPeAuOcHHQZt+27LCXaK9ITRe49uyH3h5bJC0bYcCf0/CjieDM7RTMbjPQp08KsJjKlKL+7h0UpRSeTb9LbIfuHXgz4S+iSfskzC2xLWvrwd8/mVevKt/t4nwCdvSFrzMuOcIVpV2fAqkuMs2qD/bX1K3NxB3zudfEJT0VRAU9FUCInvBl/pIO4R94h7xD2HsT6hf0KkJ4z+9uiG/J5wnaOOi8WbjAn2hwUca0eOBwgHAxaApwZfexrz2Zv6bx+EPdUMR4RfG2WT0I+HqppfJ9ZPDYL2NOazN/XfPkQB95mnnpC05uVvGdsY1p8/V/VvxxPanabfnZ90o6loKqCpaCqExJTBV5YS94h7xD3insMsM2jbV1tOcEikJ4x6PLoh2xKu0/HJSXQ2Y4J9pvF19KNLGY/1KfDNOEz7U9QmYas3bLbpAcjphPHy0MH7QUI/Hqpqfp1YXzWI2mzN5zZX/S3kh5e+esLVhPi2NUdcflXz7/cS2h2i351PPqGpaCqgqWgqhIRpWeO1xD3iHnGPuOcwqw3aNm7DybUl/Oio3sW+3bObMplwvQ7/2IqWVp7GZUq072/wWK8zHudC4ALQk+BrG6o+91zY+ZbIQML5n0XfvYGqml8n4T0Jwrah6nPP9b+N4kZeeoJpzcsMyYxoj/6sej12Y83fxhPi5umENjdxTxKxpYoGTUVTAU1FUyEkRg2+0kXcI+4R94h7DmPaF9OKTYf3iPTqz2ce3pSkKt09jgvGtYyJ9rsNHGNLxmOohwuhb+iyJMHXDuvP9IofD89sE9hHCee/BX33Bqpqfp2EL0kQt8P6M736v+cj+8YuNO4FSWtepryhFK3Wa12qz/5e87dlKbHTMO7UmpnRN2nXuTdGbKmiQVPRVEBT0VQIiccGX9kfaocQ94C45wWmPSWHbTi5yyI9od/v4U05mHC9xxwXjZWVp32pyfa5ymfrOsbNjAn9InznqLQRUXmTZE7/rxo8vQ7dlHcGX/tLVCpfPlf9t218YiIfBFTVxE/E3xnE7S9py6R9XvxvXMhLD+iub3P5hUn24ltsMdUb0aGEdg3auvAG3hv9oHw998aILVU0aCqaCmgqmto61IMItTfZpP79+FHnPZZyLk07lwcGXwl6CRniHnGPuFd4n7ZJ2ybtaOWBSdMx5Y4f2NAbYyI9ob/Hw5GVtNTQoAfCcb55CfeFHbZnM7Q9IW1JgxeStr+DWqZmlQM35J7h/FX1+zX9/7+ISnLfJjoS+v4aAdorqKqJn4TfMwjcI2nX9P//Etk3dqEYD+hLiHE7DN9ZUvVq7WQlZv7ymYsJ7d42tDuUb/OspvbLEt03Nlab21JFg6aiqYCmVicfDlXOJXqmqyNnddXmjE7a3Jd2StoKNLVh1BvEpuV1Ve5jJefSlHMx/d49Qtwj7hH3+C1RR9+pBxB7dfw8r/cMGNOFyXpf0FLoFZbmjTeI9GS+WgLE1w1Nbxqu+Y0n4vFvhqT7VOXpX652r2d8WLC3wQs4K7JtCKqq31dYfjNOCfNmpvP6/9v4xsH+hH7fRoD2Cqpq4ifhp0ybWelXY9X/78V9vPWABwkxrs0wAR/Vf1eJmq6UCXWcHY75/OJD+pEW94e6vnNVr/8esvCm2VJFg6aiqRC8pkYdlb3Eoq8ZfzstvkH9d/1vUXurqVlR1ZrjKb8dH3MuTTmX24Z2TxD3iHvEPX5L5OizWwnLFOVYsqgwThq07Vare+qKSE+W+ryD/XZhfojhwbrvqnJu4Yle2kC4mqPNLRkH15UCLuCdyJbQd+Gtil0p5//U0vO+YDjf/wjO3kFVTfwkfFeK2D3Fdbz2gKTNpmreQIvWSHtV9fffE9ody77m5cLrpOrfP7UuwbOQlOqrSuRHFif0bamiQVPRVAhaU6PN0t7lSOTXmnoIYMMbPdZWJuY831rbyrkUfi5nDG0GvVY3cY+4x2+J3H0mdSg6KK23kqv85ffHop0p6YSuGbTtj1b2krqRUyJbhX6HxyPspUjerNR1AdmRYT19laDfmaEttY7X+wwT0KIqNuZF9oS+sg0W34i2hOtRVfq2rmFmWjLgFMHZO6iqiZ+Et1VVz8RV1rDurt8eMJcQ667pZRRW6qr1b1V/u5nS7oy53Z8+16PPQcXpXS24fpXIP5swkbYxoW9LFQ2aiqZCsJqqflctvAUdFWCtrty1tjLRwJ2MvxuPcy6Fn4trD3+Ie0Dcc6MPjxqudXNJJzBo0LaWxWf1JGhUZE+U+vxU9ZDhmu96JCI7M1Tqf67som1sQyXzn2aYdN4r8MRnRL6Efp/lN8L0xsF5S89XvZo5F3O+apPcNgG+QVWNeSJu2szqPG4T9CTcZI8ytJv0ptse/brtpap/K3mty4UfF3/oSp6ka7UxoW9LFQ2aiqZCkJoarcu5xE4W60ZTG0681NpJzqXwc+kxtPkweOUj7hH3gvstUWgf9sS/xVYaDw3a1lN2T6hlZFRl7XuRL1Gq7IWoVK23ezjK4hKtaqkhj5KWC8vv/JciHJ/in9qpf4veZqjyP1fwST/I6aNDlt+EuA1+X1t8vqY1M/sE+AhVNeZJ+FCM6L3GZYK4+x9zTsDvx6+H+Uu7eSo3r5Z4vW2V13tTE/k2J/RtqaJBU9FUCE5TFzT0dc3x1Ca4x6Rt/HEtC59bL+1IJXGTupypekuqVcvBWleZmMKJjL8b93AuhZ/LHkObT4h7xD3iXii/JZrSh8djrqnM3N8Tg7btLusE1MWqpHXeJUxMS/C80W1u8mSUHTVc6yHPxKRNP6WbTRnwzyo7Y0d3UtbmWrSxyjpXhSMnvmIyh28OW34DbseMpS0Wn+/dmD6WAcnrJbhChqoa8yT8do3oqddmt+AyQdz9v3NMlvtztHs3Y5vXSrxW9TbfhLSXlSoetY7nwr8fcSyhb0sVDZqKpkJwmrqw18jisdTb0Xszfk8l959YmpCxpjIxI8ukfUn5zfiKc2nKuSw1tDtF3CPuEfdC+C3RtD4cjLmuMpeA/m7Qto4SNaQpttejkTYWc33/eCoqq6RdzlGBF2fq1aFhafuafLJqGSD1erp6IDWX4o+PLO/40zXn22/xua409HevAF+hqsYcQE/XCGA/7hLM3V+dYck69QZbzgqNaJO06YQ2p8pfNznaULHYvz1xKKHf8ioaNBVNhRA1dWF50qmqZH4de3stFFMlXUMr3pS3RVPzsDshATMubQ3n0rRzifv9OE/cI+4R90L4LdG0PvwQc31l7Z9p2gtzFt+2i12G4LbJc4HZrtfJvacr87/pCv5Fm9Fi8LzyWot6ariwhpUNSy91Svsq3Nn3oLpC/5Xl53oxZiw8Qya8hqoa8yS8uqrmFa4S5ET8pn4IvhgXP+hqkQYeakdb9IPx77rd7zoOn69sjmVVH9x2KKHf8ioaNBVNhRA1dWFDw0XXbqDobeGcTQmagwFral7URqMD+reiSrxIHxNXRGUJYs6leefy0eAvncQ94h5xL+TfEnVf44b4pcJLo9OgaRP4tX3ErRF4j26xmhdV9+q05ef6Rp/ntKgsJ2Qr6pXM2qWOZvUEEPyGqpr4SfgbPXuYjuweuwDNGgU3HUno21ZFg6aiqRCOZy9WEA402M7mhIT+n4FrKtjPIxGf/DpA3CPuAdQxek7FxMIyC3kPCDdXBwkS9RQrbs32zXSNtcxU3SebE85dwp0HD5dixsAZXC0IqKr5dQLeVTV7OI2LQKAjwZWEvm1VNGgqmgphePZ27dbTxVRFGpc5Gyr5wqhMhLy4tokycQ/A7hE0FBMLy9ST4wZNG+De2MnBmJv1gm6xki5H7tESUdkDwIWNe9VDkVnh1mbDUBxU1fw8AV8i7Z2eOTAOIOTJtCsJfduqaNBUNBXC8O6LWhOvFNTeGYPmPg5cU8F+zhh85jpxj7gHUMco+h4TC1eVeALXDZpGwavF3Iq5YSfoFuuo3qRpv8XnOSB+VLOssLxPn4tfN0hagasFA1U1P0/CB/SsYSJiHEDYk2lXEvq2VdGgqWgqhOHdag3jueKSDGpNZSsS+lQmQl4OGXzmAXGPuAeQcwTtiImDr0s+CVNxTg/3x17UJj+vxK+bmK2ha6yht+rePHXgPNX6kzst79O+GJ/fhKsFBVU1PybgvXrWMB/ZP3YBmj0iXEno21ZFg6aiqRCGh6uNDa8V2N5yS5bcoTIR8rLO4DPviHsAkHMUnYuJg9dKPokPBk0jN2w5q6V9ESy9YyNqT4Pv+p58k7bW4vOc1uf5m+V9ulv8vOmV2pugC1cLDqpqKhe8WW9apWYNv+EWAM4k9G2rokFT0VSAekZNh0Fzy05kUJkI9TAr4jeEbyPuAUCOkTQaEwfLXJmDjeEdZ5v4kThetBt0S0tRu8J/FvavQ6teqVt8mjdoeZ+qp4vVm0HPMVEPluCratTrsNI+6BnDIC4BsDAyXEno21ZFg6aiqQD1jJxlBs09HLimghs8N/jNDuIeAGQcSe16KbvqGKj+u8wHgzsNWvaM++MO3aJSrVx9A4/TLS1hu/g58fy7xec6In681dFu8XmqBw9vxc/J/EO4WtAEXVUjL3ZEzxheRHaPXYAyR4YLCX1bq2jQVDQVIO/I2Rqjt/OVpXiC11Swn6D3jyHuASSOkLbK74eFpepeS5uRJuNKNF7ZYP7/n9sbEwdHSj7ZYwYtu8N9dAvpTD8l9dXkZh/dUirHa+7BKYvP9ao+x4/SVll8nktE5YFD9TI7+3G14Am2qkZe5FU9W/gY2T12AcoeHS4k9G2tokFT0VSAvKPnUIzePkFTwRGCTYIR9wCMo0PtDXNZ2lfDb4pFu6k/fzXmb2dLPukBg5Yd4366h1pjfKrqJqq10ffQLU1nmfj5Kb+q0Ld5bfeTVee53uLzVMn8JzX9ugt3AxFoVY28wJN6pjAZ2T12AVoxQlxI6NuaQEBT0VSAvCPoggV6S2Ui1Ms2g++8JO4BBBnTTkubqolpz6X1VpaYW/jMLl2lr/4mx0/0KiYObin5xF8atGwb99RNNohK1fXijVTr6++mW5qK2px48XV19YRsRQuOr5b2uSTtiEh+be6g+FHpbnNyXInm0yo/fiPs3VgYyseLH3DyhFdL+13aJWlHkl55lX87qGcJMxEPtgDiRokLCX1bq2jQVADIO+KGa7T2A5oKDtEm4pebmxMOLTdH3ANoeBR1SntaE88mpHUbPr9er5N/US8zV/29yRboGMvOeYhKKI+In5P63XRLU1HL7WxpwXG7xK+bIqsJ9caYzx7RkxSVzN9rcV+qV//+rbqe+6JSrQ+wiPNVNfJku6R9r8k8qs2pNsZ8Vk3Q5/QEfC+3HyB2VLmQ0Le1igZNBYA8I64jZiPAE2gqOMaowX+cWOGAuAfQ8CjaIe1LTFV+SoFuNKTX1a/9zXG35AvoMmjYKPfWD/rEjyc2KpF7lC7xCvVE7othEH8VleoU9ZlOadeFG2vQq1f/xsWPJaNOcpvB4PvOVtXIE22T9sWwKN9Xacf0ZzqlXa+qpmH/CADzyLI9oW9zFQ2aCgB5Rt2JmqH2Gk0FB7ls+B19jrgH4H0c2xeTlFeV+hkKSaM+w2+OsvOt5w0adon76w+qavy1CGzn9kDoNgxgk6lKfpvX9lfVBJP6XNVGuKzrB0k4W1UjT7I7Stlpp8ZU9U0XtxwgcWTZntC3vYoGTQWArKPuZdWQUksObEdTwUH2GXxomLgH4HUM2x/zltn7yqa4mb5/yjDUVpZ8IcMGDdvHPfYP9fRGra3fSVd4w36RPZk/IW2z5dejKm3+E5X9AADScLmqZn+OCfhEZP/YBbBhZNme0Le9igZNBYAsI253zbC6iqaCo6j15udifGhGWP52GnEPoKEYVluZ/13ahhxtXI8ZamMlX0ibQb+c2gcE8t908IelorIsTVoy/4morEuPj4JPuFxVs1TadIYJ+JPInbEL0OqRZXtC3/YqGjQVALKMuP+qhtUraa2au1OZCEVgejvN6mp24h5AXSNnrbSvjS+Vo9bK/6WNayVfjGm1jhHuM4A7nBTmRP6UtDN0EXiKs1U1eiJ+MmHyPRUxdgHyjiqbE/ouVNGgqQCQNtJOVw2tyUpyBE0Fp+kz/I6+QtwD8Cp+dVT2e/lluAzV0dajmHbKfph81aBdZ7nXAG6xW9pjUVkjX20EpZatuShtOV0DnuNkVU3VRHy3tMd6XctZaf9JuxgxdgHqGVE2J/RdqaJBUwHANMJUZeO3qnXzu9FU8ICNBl967cSoJO4BZB0tf8b8RlBL7dSxJHn0paaduRa8rfbGoF2buNcAAOACzlbVAEDhE3WbE/quVNGgqQBg0tjnVbp6DE0Fj3hv8Kd1dA2AF/Frm+E3wvk62loe087jki9onUGz3nOvAQDAFZyuqgGAQifrNif0XamiQVMBIE5frzWWAAlWU8ENnN0UHgAyxbCxmN8HnyrL8ORu63BMW3+UfEEU4AAAgBdQVQMAwuKEvmtVNGgqAFRra2+Vnv5lwQlRmQhFs9XgU//SNQBexbBqq/ONrmggpq2yHya/NGjWNu43AAC4BFU1ACAsTui7VkWDpgLAoq7u1msDKy29Y8lJUZkIzeCtwa/W0zUATsex9zG/DaalLamzvc81bX0s+YLWG7TqLfcaAABcg6oaABAWJ/Rdq6JBUwFADXupBdGU1tGHFp0YlYnQDPoNftVP1wA4G8f2G34b/F1ne7tj2ir7YfdFtAoAAHyCqhoAJu02JvRdraJBUwHC1tMN0ia1ho5Ka7fkxKhMhGax1uBb43QNgLOxbNjw22Bnne0NWPA7YzxGp+alreF+AwCAi1BVA8Ck3caEvqtVNGgqQLhaulpvFqj086W0pRadHJWJ0EyeGPxrD10D4Fws66haMq7avtTZ3gppszVtzde/dE9ddBk0apT7DQAArkJVDQATdxsT+q5W0aCpAGHq6CppH7R2jlUSGFZBZSI0k/2G2PeQrgFwLp4dNvwuuFtne5di2npe8kUNGTSqh/sNAAAuQ1UNQNgTd9sS+q5X0aCpAGFpqKo+fP1jkz+V3LcKKhOhDD4KHhoB+BDT/jb8LjhWZ3ycimmrzLfDVmstqtWnCe41AAC4DlU1AGFP3G1L6LteRYOmAoSjn0v18jpKMz9LKyh5GZ2QthxNBYfoM/jZFboGwKm4NmL4XbC7jrb+MrS1q8QL+tOgTX9wrwEAwAeoqgEId+JuU0LflyoaNBXAf+1s1xvfRnoj3I0FtXtc2ldpbWgqOITaM2IqxtfUvy2jewCciW3fDL8LOnK2s1WvlV/bznSJF6O057tBl5ZwrwEAwAeoqgEId+JuU0LflyoaNBXAf+0c1lr5XdqOgtrcoJMp19BUcJBLBn87T9cAOBPbZuN/F+RqQ22s+0baRExbQ4bvnJHWXfDFXBBsCA8AAJ5DVQ1AuBN3WxL6PlXRoKkAfuvmfa2TKvFR0P4YUae0cd1uEdX+VCZC2aww+NwXfA7Amfg2X0BCf1CvnX8+pq3fYj5/VB93S8Fz8ckYPfombTn3GQAAfIKqGoAwJ+63LUno+1ZFg6YC+KmZixsGquTDgQLa2yjtnF62R7X7DE0Fh+k3+N1FugbAiRg3bfhdsDbj9y/pzx/Vif3adrbVfL5b2lwl+V8oF4mBAAAQClTVAIQ5cX9omLgfLfEkfKyiQVMB/NPLywa9LNKOoangMEt1nIvzvZV0D4D1ce6ZITadyREjB/R//5Nc6a/ecFtYtm6k4ItYqTUnbg6+lHsMAAA+QlUNQFiT9mXSZgwT91slnoivVTRoKoA/etlXQjK/qM1wqUyEVnLa4H/X6RoA62Od6cH1Z2mrDN9ZKe2R/tzTyqbxC/8et8Hunkqci07r3yDvpa0o+CJuGDToFPcXAAB8haoagHAm7HKyHT1ISCyp1193lXAiPlfRoKkAfujlqRKS+VFBm+FSmQg2MBbjg/PSNtM1AFbHu7X6N0BcjHpfWWpuISGvbKt+ALCYuH8preotMGM71Q8J1hR8AZu11tTqz2vuLQAA+A5VNQB+TtCX6bWa1US8X9qHDMmleb35Y6+0vZXKnKjo5WJ8r6JBUwHc1s7DJSXzi9oMl8pEsIFtBj98QdcAWB/3ztYRv4ak1Tw0Tkzoj2dflz8Xzw3as537CgAAIUBVDYB/k/PZghJORa5zGUoVDZoK4K52zpWUzC9iM1wqE8EmeLgE4G7sO68Le9Ji10Sl8Ce2jWHDdx42YZkdobUlTnNucD8BACAUqKoBgDIIpYoGTQUANBVCY5m0iRh/nJLWSfcA2E60Xtpf0l7p9e5VcdC0tDFpg9J6kvd9WXiz95H+7jddxb+7SSe7WmtLrd581FoEAAAQDFTVAEAzCa2KBk0FADQVQmO3wS9H6RoAKJAnBq3ZTdcAAEBoUFUDAM0ixCoaNBUA0FQIkcsiPtHWR9cAQAH0GTTmMl0DAAChQlUNADSDUKto0FQAQFMhRJ6J+L1kdtI1ANAAO0T83jHP6RoAAAgdqmoAoEhCr6JBUwEATYXQWCXtS4yfftJ/AwCoR1fi3n5VWsPbrwAAAIKqGgAoBqpo0FQAQFMhTFSMmzH4azvdAwA5aBfxG8HP6NgIAAAAgqoaAChGR6iiQVMBAE2FcDki4t8oGaRrACAHgwYtOULXAAAA/AxVNQBQL1TRoKkAgKYCKM4KlokCgPoxLV95lq4BAACIh6oaAKgHqmjQVABAUwEWISEHAPVg2jfmEl0DAACQDFU1AMCPdjQVANBUgEa4avDl3+kaAIjhD4NmXKFrAAAA+DEJAMVBFQ2aCgBoKoCJfmmzMdZH1wBATfyL0wriHwAAQE6oqgGAJKiiQVMBAE0FAAAAAAAAi6CqBgDioIoGTQUANBUAAAAM/A/u87YwUuzagAAAAqp0RVh0TWF0aE1MADxtYXRoIHhtbG5zPSJodHRwOi8vd3d3LnczLm9yZy8xOTk4L01hdGgvTWF0aE1MIj48bXN0eWxlIG1hdGhzaXplPSIxNnB4Ij48bWk+UDwvbWk+PG1mZW5jZWQ+PG1yb3c+PG1uIG1hdGhjb2xvcj0iIzAwMDBGRiIgbWF0aHZhcmlhbnQ9ImJvbGQiPjA8L21uPjxtbz4sPC9tbz48bWk+eTwvbWk+PC9tcm93PjwvbWZlbmNlZD48bW8+PTwvbW8+PG1mZW5jZWQ+PG1yb3c+PG1pIG1hdGhjb2xvcj0iI0ZGMDAwMCI+eTwvbWk+PG1vPi08L21vPjxtc3ViPjxtaSBtYXRoY29sb3I9IiMwMDAwRkYiPnU8L21pPjxtbiBtYXRoY29sb3I9IiMwMDAwRkYiPjE8L21uPjwvbXN1Yj48L21yb3c+PC9tZmVuY2VkPjxtZmVuY2VkPjxtcm93PjxtaSBtYXRoY29sb3I9IiNGRjAwMDAiPnk8L21pPjxtbz4tPC9tbz48bXN1Yj48bWkgbWF0aGNvbG9yPSIjMDAwMEZGIj51PC9taT48bW4gbWF0aGNvbG9yPSIjMDAwMEZGIj4yPC9tbj48L21zdWI+PC9tcm93PjwvbWZlbmNlZD48bW8+LjwvbW8+PG1vPi48L21vPjxtbz4uPC9tbz48bWZlbmNlZD48bXJvdz48bWkgbWF0aGNvbG9yPSIjRkYwMDAwIj55PC9taT48bW8+LTwvbW8+PG1zdWI+PG1pIG1hdGhjb2xvcj0iIzAwMDBGRiI+dTwvbWk+PG1pIG1hdGhjb2xvcj0iIzAwMDBGRiI+ZDwvbWk+PC9tc3ViPjwvbXJvdz48L21mZW5jZWQ+PC9tc3R5bGU+PC9tYXRoPjMYShAAAAAASUVORK5CYII=\&quot;,\&quot;slideId\&quot;:324,\&quot;accessibleText\&quot;:\&quot;P open parentheses bold 0 comma y close parentheses equals open parentheses y minus u subscript 1 close parentheses open parentheses y minus u subscript 2 close parentheses... open parentheses y minus u subscript d close parentheses\&quot;,\&quot;imageHeight\&quot;:24.186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536B266-18F1-4F10-B204-34A6745B4521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7E12D3C5483E42A21E24228ECEE5E5" ma:contentTypeVersion="5" ma:contentTypeDescription="Create a new document." ma:contentTypeScope="" ma:versionID="587974d06e6ee0bed2b18e1d22361110">
  <xsd:schema xmlns:xsd="http://www.w3.org/2001/XMLSchema" xmlns:xs="http://www.w3.org/2001/XMLSchema" xmlns:p="http://schemas.microsoft.com/office/2006/metadata/properties" xmlns:ns3="39eff086-f5db-4b5c-9f31-2607f5867338" targetNamespace="http://schemas.microsoft.com/office/2006/metadata/properties" ma:root="true" ma:fieldsID="ed0359d65319ef7b6eb34075ed7cd31c" ns3:_="">
    <xsd:import namespace="39eff086-f5db-4b5c-9f31-2607f586733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ff086-f5db-4b5c-9f31-2607f58673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ff086-f5db-4b5c-9f31-2607f5867338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AAD642-B1A0-4727-A8D8-FB0467F43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ff086-f5db-4b5c-9f31-2607f58673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39eff086-f5db-4b5c-9f31-2607f5867338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5796</Words>
  <Application>Microsoft Office PowerPoint</Application>
  <PresentationFormat>Widescreen</PresentationFormat>
  <Paragraphs>1158</Paragraphs>
  <Slides>167</Slides>
  <Notes>167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8" baseType="lpstr">
      <vt:lpstr>Adobe Heiti Std R</vt:lpstr>
      <vt:lpstr>Algerian</vt:lpstr>
      <vt:lpstr>Arial</vt:lpstr>
      <vt:lpstr>Blackadder ITC</vt:lpstr>
      <vt:lpstr>Calibri</vt:lpstr>
      <vt:lpstr>Cambria Math</vt:lpstr>
      <vt:lpstr>Elephant</vt:lpstr>
      <vt:lpstr>Fairwater Script</vt:lpstr>
      <vt:lpstr>Pristina</vt:lpstr>
      <vt:lpstr>Tenorite</vt:lpstr>
      <vt:lpstr>Custom</vt:lpstr>
      <vt:lpstr>complexity   OF THE   FACTORS   OF   POLYNOMIALS</vt:lpstr>
      <vt:lpstr>Agenda</vt:lpstr>
      <vt:lpstr>Agenda</vt:lpstr>
      <vt:lpstr>Agenda</vt:lpstr>
      <vt:lpstr>Agenda</vt:lpstr>
      <vt:lpstr>The model of computing Polynomials</vt:lpstr>
      <vt:lpstr>Monomial representation:</vt:lpstr>
      <vt:lpstr>Monomial representation:</vt:lpstr>
      <vt:lpstr>Monomial representation:</vt:lpstr>
      <vt:lpstr>Monomial representation:</vt:lpstr>
      <vt:lpstr>Monomial representation:</vt:lpstr>
      <vt:lpstr>Monomial representation:</vt:lpstr>
      <vt:lpstr>Monomial representation:</vt:lpstr>
      <vt:lpstr>PowerPoint Presentation</vt:lpstr>
      <vt:lpstr>PowerPoint Presentation</vt:lpstr>
      <vt:lpstr>PowerPoint Presentation</vt:lpstr>
      <vt:lpstr>Measures:</vt:lpstr>
      <vt:lpstr>Measures:</vt:lpstr>
      <vt:lpstr>Measures:</vt:lpstr>
      <vt:lpstr>PowerPoint Presentation</vt:lpstr>
      <vt:lpstr>Algebraic Complexity</vt:lpstr>
      <vt:lpstr>Algebraic Complexity</vt:lpstr>
      <vt:lpstr>Algebraic Complexity</vt:lpstr>
      <vt:lpstr>Algebraic Complexity</vt:lpstr>
      <vt:lpstr>Algebraic Complexity</vt:lpstr>
      <vt:lpstr>Algebraic Complexity</vt:lpstr>
      <vt:lpstr>Algebraic Complexity</vt:lpstr>
      <vt:lpstr>Questions in Algebraic Complexity</vt:lpstr>
      <vt:lpstr>Questions in Algebraic Complexity</vt:lpstr>
      <vt:lpstr>Hardness Questions</vt:lpstr>
      <vt:lpstr>Hardness Questions</vt:lpstr>
      <vt:lpstr>Hardness Questions</vt:lpstr>
      <vt:lpstr>Hardness Questions</vt:lpstr>
      <vt:lpstr>Hardness Questions</vt:lpstr>
      <vt:lpstr>Hardness Questions</vt:lpstr>
      <vt:lpstr>Hardness Questions</vt:lpstr>
      <vt:lpstr>Questions in Algebraic Complexity</vt:lpstr>
      <vt:lpstr>Questions in Algebraic Complexity</vt:lpstr>
      <vt:lpstr>Complexity of Factors</vt:lpstr>
      <vt:lpstr>Complexity of Factors</vt:lpstr>
      <vt:lpstr>Complexity of Factors</vt:lpstr>
      <vt:lpstr>Complexity of Factors</vt:lpstr>
      <vt:lpstr>Complexity of Factors</vt:lpstr>
      <vt:lpstr>Complexity of Factors</vt:lpstr>
      <vt:lpstr>Questions in Algebraic Complexity</vt:lpstr>
      <vt:lpstr>Questions in Algebraic Complexity</vt:lpstr>
      <vt:lpstr>Algorithmic questions</vt:lpstr>
      <vt:lpstr>Algorithmic questions</vt:lpstr>
      <vt:lpstr>Algorithmic questions</vt:lpstr>
      <vt:lpstr>Algorithmic questions</vt:lpstr>
      <vt:lpstr>Algorithmic questions</vt:lpstr>
      <vt:lpstr>Algorithmic questions</vt:lpstr>
      <vt:lpstr>Algorithmic questions</vt:lpstr>
      <vt:lpstr>Algorithmic questions</vt:lpstr>
      <vt:lpstr>Algorithmic questions</vt:lpstr>
      <vt:lpstr>Questions in Algebraic Complexity</vt:lpstr>
      <vt:lpstr>Questions in Algebraic Complexity</vt:lpstr>
      <vt:lpstr>Hardness, PIT and Factorization</vt:lpstr>
      <vt:lpstr>Hardness, PIT and Factorization</vt:lpstr>
      <vt:lpstr>Hardness, PIT and Factorization</vt:lpstr>
      <vt:lpstr>Hardness, PIT and Factorization</vt:lpstr>
      <vt:lpstr>Hardness, PIT and Factorization</vt:lpstr>
      <vt:lpstr>Hardness, PIT and Factorization</vt:lpstr>
      <vt:lpstr>Hardness, PIT and Factorization</vt:lpstr>
      <vt:lpstr>Our Result:</vt:lpstr>
      <vt:lpstr>Our Result:</vt:lpstr>
      <vt:lpstr>Our Result:</vt:lpstr>
      <vt:lpstr>PowerPoint Presentation</vt:lpstr>
      <vt:lpstr>Remaining plan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Furstenberg's Trick</vt:lpstr>
      <vt:lpstr>Furstenberg's Trick  (bivariate version)</vt:lpstr>
      <vt:lpstr>Furstenberg's Trick  (bivariate version)</vt:lpstr>
      <vt:lpstr>Furstenberg's Trick  (bivariate version)</vt:lpstr>
      <vt:lpstr>Furstenberg's Trick  (bivariate version)</vt:lpstr>
      <vt:lpstr>Furstenberg's Trick  (bivariate version)</vt:lpstr>
      <vt:lpstr>Furstenberg's Trick  (bivariate version)</vt:lpstr>
      <vt:lpstr>Furstenberg's Trick  (bivariate version)</vt:lpstr>
      <vt:lpstr>Lifting to multivariate</vt:lpstr>
      <vt:lpstr>Lifting to multivariate</vt:lpstr>
      <vt:lpstr>Lifting to multivariate</vt:lpstr>
      <vt:lpstr>Lifting to multivariate</vt:lpstr>
      <vt:lpstr>Lifting to multivariate</vt:lpstr>
      <vt:lpstr>Lifting to multivariate</vt:lpstr>
      <vt:lpstr>Lifting to multivariate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Factors of polynomials</vt:lpstr>
      <vt:lpstr>Hardness implies Derandomization</vt:lpstr>
      <vt:lpstr>Derandomization: variable reduction</vt:lpstr>
      <vt:lpstr>Derandomization: variable reduction</vt:lpstr>
      <vt:lpstr>Derandomization: variable reduction</vt:lpstr>
      <vt:lpstr>Derandomization: variable reduction</vt:lpstr>
      <vt:lpstr>Derandomization: variable reduction</vt:lpstr>
      <vt:lpstr>Derandomization: variable reduction</vt:lpstr>
      <vt:lpstr>Hardness to derandomization</vt:lpstr>
      <vt:lpstr>Hardness to derandomization</vt:lpstr>
      <vt:lpstr>Hardness to derandomization</vt:lpstr>
      <vt:lpstr>Hardness to derandomization</vt:lpstr>
      <vt:lpstr>Hardness to derandomization</vt:lpstr>
      <vt:lpstr>Hardness to derandomization</vt:lpstr>
      <vt:lpstr>Hardness to derandomization</vt:lpstr>
      <vt:lpstr>Hardness to derandomization</vt:lpstr>
      <vt:lpstr>Hardness to derandomization</vt:lpstr>
      <vt:lpstr>Symmetric polynomials</vt:lpstr>
      <vt:lpstr>Symmetric Polynomials</vt:lpstr>
      <vt:lpstr>Symmetric Polynomials</vt:lpstr>
      <vt:lpstr>Symmetric Polynomials</vt:lpstr>
      <vt:lpstr>Symmetric Polynomials</vt:lpstr>
      <vt:lpstr>Symmetric Polynomials</vt:lpstr>
      <vt:lpstr>Symmetric Polynomials</vt:lpstr>
      <vt:lpstr>Symmetric Polynomials</vt:lpstr>
      <vt:lpstr>Symmetric Polynomials</vt:lpstr>
      <vt:lpstr>Symmetric Polynomials</vt:lpstr>
      <vt:lpstr>Resultant computation</vt:lpstr>
      <vt:lpstr>Resultant computation</vt:lpstr>
      <vt:lpstr>Resultant computation</vt:lpstr>
      <vt:lpstr>Resultant computation</vt:lpstr>
      <vt:lpstr>Resultant computation</vt:lpstr>
      <vt:lpstr>Resultant computation</vt:lpstr>
      <vt:lpstr>Resultant computation</vt:lpstr>
      <vt:lpstr>GCD computation</vt:lpstr>
      <vt:lpstr>GCD computation</vt:lpstr>
      <vt:lpstr>GCD computation</vt:lpstr>
      <vt:lpstr>GCD computation</vt:lpstr>
      <vt:lpstr>Fields with positive characteristics</vt:lpstr>
      <vt:lpstr>F with characteristics p</vt:lpstr>
      <vt:lpstr>Open Problems</vt:lpstr>
      <vt:lpstr>Open Problems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Somnath Bhattacharjee</cp:lastModifiedBy>
  <cp:revision>932</cp:revision>
  <dcterms:created xsi:type="dcterms:W3CDTF">2025-10-19T21:03:26Z</dcterms:created>
  <dcterms:modified xsi:type="dcterms:W3CDTF">2025-10-24T14:09:34Z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0x010100167E12D3C5483E42A21E24228ECEE5E5</vt:lpwstr>
  </property>
</Properties>
</file>