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7DD0-5B25-9FBB-398F-43C9A57EC43B}"/>
              </a:ext>
            </a:extLst>
          </p:cNvPr>
          <p:cNvSpPr>
            <a:spLocks noGrp="1"/>
          </p:cNvSpPr>
          <p:nvPr>
            <p:ph type="ctrTitle"/>
          </p:nvPr>
        </p:nvSpPr>
        <p:spPr/>
        <p:txBody>
          <a:bodyPr/>
          <a:lstStyle/>
          <a:p>
            <a:pPr algn="ctr"/>
            <a:r>
              <a:rPr lang="en-US" dirty="0"/>
              <a:t>WeRIZE</a:t>
            </a:r>
            <a:endParaRPr lang="en-IN" dirty="0"/>
          </a:p>
        </p:txBody>
      </p:sp>
      <p:sp>
        <p:nvSpPr>
          <p:cNvPr id="3" name="Subtitle 2">
            <a:extLst>
              <a:ext uri="{FF2B5EF4-FFF2-40B4-BE49-F238E27FC236}">
                <a16:creationId xmlns:a16="http://schemas.microsoft.com/office/drawing/2014/main" id="{497EEC23-9ABB-E1AF-57AE-25433B49BE9C}"/>
              </a:ext>
            </a:extLst>
          </p:cNvPr>
          <p:cNvSpPr>
            <a:spLocks noGrp="1"/>
          </p:cNvSpPr>
          <p:nvPr>
            <p:ph type="subTitle" idx="1"/>
          </p:nvPr>
        </p:nvSpPr>
        <p:spPr>
          <a:xfrm>
            <a:off x="2417779" y="3960412"/>
            <a:ext cx="8377737" cy="977621"/>
          </a:xfrm>
        </p:spPr>
        <p:txBody>
          <a:bodyPr>
            <a:normAutofit/>
          </a:bodyPr>
          <a:lstStyle/>
          <a:p>
            <a:pPr algn="r"/>
            <a:endParaRPr lang="en-IN" sz="3200" dirty="0"/>
          </a:p>
        </p:txBody>
      </p:sp>
    </p:spTree>
    <p:extLst>
      <p:ext uri="{BB962C8B-B14F-4D97-AF65-F5344CB8AC3E}">
        <p14:creationId xmlns:p14="http://schemas.microsoft.com/office/powerpoint/2010/main" val="87917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2311-2439-5A75-F535-CBAF64B3633E}"/>
              </a:ext>
            </a:extLst>
          </p:cNvPr>
          <p:cNvSpPr>
            <a:spLocks noGrp="1"/>
          </p:cNvSpPr>
          <p:nvPr>
            <p:ph type="title"/>
          </p:nvPr>
        </p:nvSpPr>
        <p:spPr/>
        <p:txBody>
          <a:bodyPr/>
          <a:lstStyle/>
          <a:p>
            <a:r>
              <a:rPr lang="en-US" dirty="0"/>
              <a:t>Observations:</a:t>
            </a:r>
            <a:endParaRPr lang="en-IN" dirty="0"/>
          </a:p>
        </p:txBody>
      </p:sp>
      <p:pic>
        <p:nvPicPr>
          <p:cNvPr id="5" name="Content Placeholder 4">
            <a:extLst>
              <a:ext uri="{FF2B5EF4-FFF2-40B4-BE49-F238E27FC236}">
                <a16:creationId xmlns:a16="http://schemas.microsoft.com/office/drawing/2014/main" id="{8DD33751-FF2B-E4A6-78E5-D1D0F1C80093}"/>
              </a:ext>
            </a:extLst>
          </p:cNvPr>
          <p:cNvPicPr>
            <a:picLocks noGrp="1" noChangeAspect="1"/>
          </p:cNvPicPr>
          <p:nvPr>
            <p:ph idx="1"/>
          </p:nvPr>
        </p:nvPicPr>
        <p:blipFill>
          <a:blip r:embed="rId2"/>
          <a:stretch>
            <a:fillRect/>
          </a:stretch>
        </p:blipFill>
        <p:spPr>
          <a:xfrm>
            <a:off x="6232849" y="815936"/>
            <a:ext cx="5776535" cy="4719203"/>
          </a:xfrm>
        </p:spPr>
      </p:pic>
      <p:pic>
        <p:nvPicPr>
          <p:cNvPr id="7" name="Picture 6">
            <a:extLst>
              <a:ext uri="{FF2B5EF4-FFF2-40B4-BE49-F238E27FC236}">
                <a16:creationId xmlns:a16="http://schemas.microsoft.com/office/drawing/2014/main" id="{EBA25CF4-B9DF-ADE7-8C7A-99F117A07DF2}"/>
              </a:ext>
            </a:extLst>
          </p:cNvPr>
          <p:cNvPicPr>
            <a:picLocks noChangeAspect="1"/>
          </p:cNvPicPr>
          <p:nvPr/>
        </p:nvPicPr>
        <p:blipFill>
          <a:blip r:embed="rId3"/>
          <a:stretch>
            <a:fillRect/>
          </a:stretch>
        </p:blipFill>
        <p:spPr>
          <a:xfrm>
            <a:off x="182616" y="2015438"/>
            <a:ext cx="5776535" cy="3519701"/>
          </a:xfrm>
          <a:prstGeom prst="rect">
            <a:avLst/>
          </a:prstGeom>
        </p:spPr>
      </p:pic>
    </p:spTree>
    <p:extLst>
      <p:ext uri="{BB962C8B-B14F-4D97-AF65-F5344CB8AC3E}">
        <p14:creationId xmlns:p14="http://schemas.microsoft.com/office/powerpoint/2010/main" val="108963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ECC8-5BC7-EEB1-D493-A580B8818722}"/>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3588CED-0AE7-0948-19D4-A359912F93AE}"/>
              </a:ext>
            </a:extLst>
          </p:cNvPr>
          <p:cNvPicPr>
            <a:picLocks noGrp="1" noChangeAspect="1"/>
          </p:cNvPicPr>
          <p:nvPr>
            <p:ph idx="1"/>
          </p:nvPr>
        </p:nvPicPr>
        <p:blipFill>
          <a:blip r:embed="rId2"/>
          <a:stretch>
            <a:fillRect/>
          </a:stretch>
        </p:blipFill>
        <p:spPr>
          <a:xfrm>
            <a:off x="1451580" y="2015412"/>
            <a:ext cx="9603274" cy="3928187"/>
          </a:xfrm>
        </p:spPr>
      </p:pic>
    </p:spTree>
    <p:extLst>
      <p:ext uri="{BB962C8B-B14F-4D97-AF65-F5344CB8AC3E}">
        <p14:creationId xmlns:p14="http://schemas.microsoft.com/office/powerpoint/2010/main" val="328483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B3A0-F1F5-87CD-2175-90B46897922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7027A7E-3E53-873C-A562-4E3B923EF2D2}"/>
              </a:ext>
            </a:extLst>
          </p:cNvPr>
          <p:cNvPicPr>
            <a:picLocks noGrp="1" noChangeAspect="1"/>
          </p:cNvPicPr>
          <p:nvPr>
            <p:ph idx="1"/>
          </p:nvPr>
        </p:nvPicPr>
        <p:blipFill>
          <a:blip r:embed="rId2"/>
          <a:stretch>
            <a:fillRect/>
          </a:stretch>
        </p:blipFill>
        <p:spPr>
          <a:xfrm>
            <a:off x="1451579" y="2016125"/>
            <a:ext cx="9603275" cy="4037356"/>
          </a:xfrm>
        </p:spPr>
      </p:pic>
    </p:spTree>
    <p:extLst>
      <p:ext uri="{BB962C8B-B14F-4D97-AF65-F5344CB8AC3E}">
        <p14:creationId xmlns:p14="http://schemas.microsoft.com/office/powerpoint/2010/main" val="315065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57DB-08E5-D660-E373-4C34D64F84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EB91192-7910-4033-2E6F-159CF5CE1365}"/>
              </a:ext>
            </a:extLst>
          </p:cNvPr>
          <p:cNvPicPr>
            <a:picLocks noGrp="1" noChangeAspect="1"/>
          </p:cNvPicPr>
          <p:nvPr>
            <p:ph idx="1"/>
          </p:nvPr>
        </p:nvPicPr>
        <p:blipFill>
          <a:blip r:embed="rId2"/>
          <a:stretch>
            <a:fillRect/>
          </a:stretch>
        </p:blipFill>
        <p:spPr>
          <a:xfrm>
            <a:off x="354563" y="2072521"/>
            <a:ext cx="5215813" cy="3507183"/>
          </a:xfrm>
        </p:spPr>
      </p:pic>
      <p:pic>
        <p:nvPicPr>
          <p:cNvPr id="7" name="Picture 6">
            <a:extLst>
              <a:ext uri="{FF2B5EF4-FFF2-40B4-BE49-F238E27FC236}">
                <a16:creationId xmlns:a16="http://schemas.microsoft.com/office/drawing/2014/main" id="{1445CA77-4C1A-7159-061B-03C3CD135981}"/>
              </a:ext>
            </a:extLst>
          </p:cNvPr>
          <p:cNvPicPr>
            <a:picLocks noChangeAspect="1"/>
          </p:cNvPicPr>
          <p:nvPr/>
        </p:nvPicPr>
        <p:blipFill>
          <a:blip r:embed="rId3"/>
          <a:stretch>
            <a:fillRect/>
          </a:stretch>
        </p:blipFill>
        <p:spPr>
          <a:xfrm>
            <a:off x="5887616" y="2072522"/>
            <a:ext cx="6055568" cy="3507184"/>
          </a:xfrm>
          <a:prstGeom prst="rect">
            <a:avLst/>
          </a:prstGeom>
        </p:spPr>
      </p:pic>
    </p:spTree>
    <p:extLst>
      <p:ext uri="{BB962C8B-B14F-4D97-AF65-F5344CB8AC3E}">
        <p14:creationId xmlns:p14="http://schemas.microsoft.com/office/powerpoint/2010/main" val="187902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0E74-23AE-A02A-2592-2EAF8BC85F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75B9950-D115-18FA-837B-F96EC2391D93}"/>
              </a:ext>
            </a:extLst>
          </p:cNvPr>
          <p:cNvPicPr>
            <a:picLocks noGrp="1" noChangeAspect="1"/>
          </p:cNvPicPr>
          <p:nvPr>
            <p:ph idx="1"/>
          </p:nvPr>
        </p:nvPicPr>
        <p:blipFill>
          <a:blip r:embed="rId2"/>
          <a:stretch>
            <a:fillRect/>
          </a:stretch>
        </p:blipFill>
        <p:spPr>
          <a:xfrm>
            <a:off x="2397967" y="2059107"/>
            <a:ext cx="7137919" cy="3175366"/>
          </a:xfrm>
        </p:spPr>
      </p:pic>
    </p:spTree>
    <p:extLst>
      <p:ext uri="{BB962C8B-B14F-4D97-AF65-F5344CB8AC3E}">
        <p14:creationId xmlns:p14="http://schemas.microsoft.com/office/powerpoint/2010/main" val="48352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8B3A-2669-53A1-E438-E95540388CA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617338B-93A4-6AB0-8C84-90007E07D3C9}"/>
              </a:ext>
            </a:extLst>
          </p:cNvPr>
          <p:cNvSpPr>
            <a:spLocks noGrp="1"/>
          </p:cNvSpPr>
          <p:nvPr>
            <p:ph idx="1"/>
          </p:nvPr>
        </p:nvSpPr>
        <p:spPr/>
        <p:txBody>
          <a:bodyPr/>
          <a:lstStyle/>
          <a:p>
            <a:r>
              <a:rPr lang="en-US" dirty="0"/>
              <a:t>To enhance the supply of hours and tasks on Sundays, we can consider adjusting the targets specifically on Sundays and Mondays.</a:t>
            </a:r>
          </a:p>
          <a:p>
            <a:r>
              <a:rPr lang="en-US" dirty="0"/>
              <a:t>To address this issue, it is essential for us to focus more on Sundays and Mondays. Obtaining feedback from our partners, particularly regarding Sundays, will enable us to identify and resolve any underlying concerns.</a:t>
            </a:r>
          </a:p>
          <a:p>
            <a:pPr marL="0" indent="0">
              <a:buNone/>
            </a:pPr>
            <a:endParaRPr lang="en-IN" dirty="0"/>
          </a:p>
        </p:txBody>
      </p:sp>
    </p:spTree>
    <p:extLst>
      <p:ext uri="{BB962C8B-B14F-4D97-AF65-F5344CB8AC3E}">
        <p14:creationId xmlns:p14="http://schemas.microsoft.com/office/powerpoint/2010/main" val="2794680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1343</TotalTime>
  <Words>66</Words>
  <Application>Microsoft Office PowerPoint</Application>
  <PresentationFormat>Widescreen</PresentationFormat>
  <Paragraphs>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WeRIZE</vt:lpstr>
      <vt:lpstr>Observations: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WeRIZE</dc:title>
  <dc:creator>Somnath Guptha Anummalasetty</dc:creator>
  <cp:lastModifiedBy>Somnath Guptha Anummalasetty</cp:lastModifiedBy>
  <cp:revision>4</cp:revision>
  <dcterms:created xsi:type="dcterms:W3CDTF">2023-05-18T17:01:31Z</dcterms:created>
  <dcterms:modified xsi:type="dcterms:W3CDTF">2023-05-20T04:31:17Z</dcterms:modified>
</cp:coreProperties>
</file>