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4"/>
    <p:sldMasterId id="2147483957" r:id="rId5"/>
  </p:sldMasterIdLst>
  <p:notesMasterIdLst>
    <p:notesMasterId r:id="rId7"/>
  </p:notesMasterIdLst>
  <p:handoutMasterIdLst>
    <p:handoutMasterId r:id="rId8"/>
  </p:handoutMasterIdLst>
  <p:sldIdLst>
    <p:sldId id="1989" r:id="rId6"/>
  </p:sldIdLst>
  <p:sldSz cx="12192000" cy="6858000"/>
  <p:notesSz cx="6858000" cy="9144000"/>
  <p:custDataLst>
    <p:tags r:id="rId9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Capgemini Masters" id="{4E249A1C-D928-4AC0-A77C-65440B7A141B}">
          <p14:sldIdLst>
            <p14:sldId id="1989"/>
            <p14:sldId id="1049"/>
          </p14:sldIdLst>
        </p14:section>
      </p14:sectionLst>
    </p:ext>
    <p:ext uri="{EFAFB233-063F-42B5-8137-9DF3F51BA10A}">
      <p15:sldGuideLst xmlns=""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F7EBC-2D6A-4084-8EEB-4695768CD2B5}" v="1" dt="2022-09-14T06:48:12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71" autoAdjust="0"/>
    <p:restoredTop sz="93792" autoAdjust="0"/>
  </p:normalViewPr>
  <p:slideViewPr>
    <p:cSldViewPr>
      <p:cViewPr varScale="1">
        <p:scale>
          <a:sx n="68" d="100"/>
          <a:sy n="68" d="100"/>
        </p:scale>
        <p:origin x="-828" y="-10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pkar, Samruddhi Keshav" userId="e2811a23-a866-4e0d-b17d-0d47cb46b3e9" providerId="ADAL" clId="{EC3F7EBC-2D6A-4084-8EEB-4695768CD2B5}"/>
    <pc:docChg chg="modSld">
      <pc:chgData name="Zarapkar, Samruddhi Keshav" userId="e2811a23-a866-4e0d-b17d-0d47cb46b3e9" providerId="ADAL" clId="{EC3F7EBC-2D6A-4084-8EEB-4695768CD2B5}" dt="2022-09-14T06:48:12.087" v="0" actId="1076"/>
      <pc:docMkLst>
        <pc:docMk/>
      </pc:docMkLst>
      <pc:sldChg chg="modSp">
        <pc:chgData name="Zarapkar, Samruddhi Keshav" userId="e2811a23-a866-4e0d-b17d-0d47cb46b3e9" providerId="ADAL" clId="{EC3F7EBC-2D6A-4084-8EEB-4695768CD2B5}" dt="2022-09-14T06:48:12.087" v="0" actId="1076"/>
        <pc:sldMkLst>
          <pc:docMk/>
          <pc:sldMk cId="3622275861" sldId="1989"/>
        </pc:sldMkLst>
        <pc:picChg chg="mod">
          <ac:chgData name="Zarapkar, Samruddhi Keshav" userId="e2811a23-a866-4e0d-b17d-0d47cb46b3e9" providerId="ADAL" clId="{EC3F7EBC-2D6A-4084-8EEB-4695768CD2B5}" dt="2022-09-14T06:48:12.087" v="0" actId="1076"/>
          <ac:picMkLst>
            <pc:docMk/>
            <pc:sldMk cId="3622275861" sldId="1989"/>
            <ac:picMk id="7181" creationId="{568E79A1-196A-4599-9F1F-AD39B99F122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11/01/2023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=""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11/01/2023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=""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=""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=""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=""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=""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=""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=""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=""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=""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=""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86484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76B9-A32F-4231-A652-7FFC4BAB7690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77FB4-9A16-43DC-8F5D-E95DC29F6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AA42-3E44-4E08-AFC8-421DFDD65FF3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B6E6-B2C3-456F-A3DC-E2402EFAE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somnathroy433/deals-and-coupons-finder-app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drive.google.com/file/d/1-hhU_xV8WDDdAY9MDFWZnmMxgdrN7Kad/view?usp=share_link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=""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/>
        </p:nvGraphicFramePr>
        <p:xfrm>
          <a:off x="9229514" y="1143001"/>
          <a:ext cx="3038686" cy="458533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52686">
                  <a:extLst>
                    <a:ext uri="{9D8B030D-6E8A-4147-A177-3AD203B41FA5}">
                      <a16:colId xmlns="" xmlns:a16="http://schemas.microsoft.com/office/drawing/2014/main" val="333129877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879084521"/>
                    </a:ext>
                  </a:extLst>
                </a:gridCol>
              </a:tblGrid>
              <a:tr h="444183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Exp, Stream API</a:t>
                      </a:r>
                    </a:p>
                    <a:p>
                      <a:r>
                        <a:rPr kumimoji="0" lang="en-US" sz="7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Junit, Mockito, Servlets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7898659"/>
                  </a:ext>
                </a:extLst>
              </a:tr>
              <a:tr h="3257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</a:t>
                      </a:r>
                      <a:r>
                        <a:rPr kumimoji="0" lang="en-US" sz="7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Autowire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4054581"/>
                  </a:ext>
                </a:extLst>
              </a:tr>
              <a:tr h="562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REST controllers, Implementation of GET, POST, PUT &amp; DELETE, Bean Validation &amp; Exception Handling, Testing Services, Controller &amp; Repository layer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9840877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Data JPA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Implement DAO layer using spring Data repositories, Transaction Management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8073409"/>
                  </a:ext>
                </a:extLst>
              </a:tr>
              <a:tr h="562631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Service, Sync/Async comms, Swagger API documents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5133130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Eureka, Netflix Ribbon, Feign Client, Netflix Hystrix, Netflix Zuul &amp; Config Server</a:t>
                      </a:r>
                    </a:p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8295346"/>
                  </a:ext>
                </a:extLst>
              </a:tr>
              <a:tr h="327439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Hooks, Event handling, Redux, Reducers, Testing using Jasmin &amp; Karma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81158786"/>
                  </a:ext>
                </a:extLst>
              </a:tr>
              <a:tr h="325734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No </a:t>
                      </a:r>
                      <a:r>
                        <a:rPr kumimoji="0" lang="en-US" sz="7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Basics</a:t>
                      </a:r>
                    </a:p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My SQL RDS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8680090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ES6 &amp; TypeScript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Reusable templates,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12774"/>
                  </a:ext>
                </a:extLst>
              </a:tr>
              <a:tr h="260251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Maven, 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5317192"/>
                  </a:ext>
                </a:extLst>
              </a:tr>
              <a:tr h="444183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7170" name="Text Placeholder 18">
            <a:extLst>
              <a:ext uri="{FF2B5EF4-FFF2-40B4-BE49-F238E27FC236}">
                <a16:creationId xmlns=""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1859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 smtClean="0"/>
              <a:t>Coupons and deal finder Application</a:t>
            </a:r>
          </a:p>
          <a:p>
            <a:pPr eaLnBrk="1" hangingPunct="1">
              <a:lnSpc>
                <a:spcPct val="114000"/>
              </a:lnSpc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 end to end case study of Coupon Finder Application along with JWT authentication, Swagger documentation and payment integration with testing using </a:t>
            </a: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responsive UI with Material UI and </a:t>
            </a: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for user interface, Database used is Mongo Db Atlas.</a:t>
            </a:r>
          </a:p>
          <a:p>
            <a:pPr eaLnBrk="1" hangingPunct="1">
              <a:lnSpc>
                <a:spcPct val="114000"/>
              </a:lnSpc>
            </a:pPr>
            <a:endParaRPr lang="en-US" sz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sz="1100" b="1" dirty="0" smtClean="0"/>
              <a:t>Faculty  Management  System</a:t>
            </a:r>
          </a:p>
          <a:p>
            <a:pPr eaLnBrk="1" hangingPunct="1">
              <a:lnSpc>
                <a:spcPct val="114000"/>
              </a:lnSpc>
            </a:pPr>
            <a:r>
              <a:rPr lang="en-US" sz="1100" dirty="0" smtClean="0"/>
              <a:t>Completed end to end case study of Faculty Management System using HTML 5, CSS 3 with bootstrap 4, JavaScript ES6, </a:t>
            </a:r>
            <a:r>
              <a:rPr lang="en-US" sz="1100" dirty="0" err="1" smtClean="0"/>
              <a:t>PostgreSQL</a:t>
            </a:r>
            <a:r>
              <a:rPr lang="en-US" sz="1100" dirty="0" smtClean="0"/>
              <a:t>, React </a:t>
            </a:r>
            <a:r>
              <a:rPr lang="en-US" sz="1100" dirty="0" err="1" smtClean="0"/>
              <a:t>js</a:t>
            </a:r>
            <a:r>
              <a:rPr lang="en-US" sz="1100" dirty="0" smtClean="0"/>
              <a:t>, </a:t>
            </a:r>
            <a:r>
              <a:rPr lang="en-US" sz="1100" dirty="0" err="1" smtClean="0"/>
              <a:t>Redux</a:t>
            </a:r>
            <a:r>
              <a:rPr lang="en-US" sz="1100" dirty="0" smtClean="0"/>
              <a:t>, Typescript, </a:t>
            </a:r>
            <a:r>
              <a:rPr lang="en-US" sz="1100" dirty="0" err="1" smtClean="0"/>
              <a:t>Git</a:t>
            </a:r>
            <a:r>
              <a:rPr lang="en-US" sz="1100" dirty="0" smtClean="0"/>
              <a:t>. </a:t>
            </a:r>
            <a:br>
              <a:rPr lang="en-US" sz="1100" dirty="0" smtClean="0"/>
            </a:br>
            <a:endParaRPr lang="en-US" sz="11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b="1" dirty="0" smtClean="0"/>
              <a:t> </a:t>
            </a: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=""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=""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67042" y="1571612"/>
            <a:ext cx="2643206" cy="325438"/>
          </a:xfrm>
        </p:spPr>
        <p:txBody>
          <a:bodyPr/>
          <a:lstStyle/>
          <a:p>
            <a:pPr eaLnBrk="1" hangingPunct="1"/>
            <a:r>
              <a:rPr lang="nl-NL" altLang="nl-NL" sz="1000" dirty="0" smtClean="0"/>
              <a:t>SOMNATH.A.ROY@CAPGEMINI.COM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=""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r>
              <a:rPr lang="nl-NL" altLang="nl-NL" dirty="0"/>
              <a:t>+91 </a:t>
            </a:r>
            <a:r>
              <a:rPr lang="nl-NL" altLang="nl-NL" dirty="0" smtClean="0"/>
              <a:t> 8334059363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=""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8150" y="2672557"/>
            <a:ext cx="4057650" cy="2509043"/>
          </a:xfrm>
        </p:spPr>
        <p:txBody>
          <a:bodyPr/>
          <a:lstStyle/>
          <a:p>
            <a:r>
              <a:rPr lang="en-US" altLang="en-US" sz="1100" b="1" dirty="0" smtClean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Hands on experience in creating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Springboot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Spring Security, Spring Cloud API Gateway,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Eureka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Hands on experience in implementing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polyglot architecture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NodeJs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 on experience in creating documentation with swagger and in </a:t>
            </a:r>
            <a:r>
              <a:rPr lang="en-US" sz="11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testing using </a:t>
            </a:r>
            <a:r>
              <a:rPr lang="en-US" sz="11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sz="11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Mockito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experience using Eclipse, </a:t>
            </a: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VS Code, </a:t>
            </a: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postgreas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postman </a:t>
            </a: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connection and </a:t>
            </a: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MangoDB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Atlas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 on experience in building web pages using HTML, CSS, Bootstrap, React. </a:t>
            </a:r>
            <a:r>
              <a:rPr lang="en-US" altLang="nl-NL" dirty="0"/>
              <a:t/>
            </a:r>
            <a:br>
              <a:rPr lang="en-US" altLang="nl-NL" dirty="0"/>
            </a:br>
            <a:endParaRPr lang="en-US" altLang="nl-NL" dirty="0"/>
          </a:p>
        </p:txBody>
      </p:sp>
      <p:sp>
        <p:nvSpPr>
          <p:cNvPr id="7178" name="Text Placeholder 1">
            <a:extLst>
              <a:ext uri="{FF2B5EF4-FFF2-40B4-BE49-F238E27FC236}">
                <a16:creationId xmlns=""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err="1" smtClean="0"/>
              <a:t>Somnath</a:t>
            </a:r>
            <a:r>
              <a:rPr lang="en-IN" altLang="en-US" dirty="0" smtClean="0"/>
              <a:t>  Roy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=""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=""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=""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25" y="6331743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4" descr="Free icon download | Linkedin">
            <a:extLst>
              <a:ext uri="{FF2B5EF4-FFF2-40B4-BE49-F238E27FC236}">
                <a16:creationId xmlns=""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881" y="198913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=""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8092" y="196924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499417" y="547041"/>
            <a:ext cx="2424112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</a:t>
            </a:r>
            <a:r>
              <a:rPr lang="en-US" altLang="nl-NL" sz="1000" dirty="0" smtClean="0">
                <a:solidFill>
                  <a:prstClr val="black"/>
                </a:solidFill>
                <a:latin typeface="Verdana" panose="020B0604030504040204" pitchFamily="34" charset="0"/>
              </a:rPr>
              <a:t> Technology in Electronics and Communication Engineering : 2018 -  2022</a:t>
            </a:r>
            <a:endParaRPr kumimoji="0" lang="en-US" alt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42029" y="93972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9" name="Picture Placeholder 18" descr="somnath roy - Copy.jpg"/>
          <p:cNvPicPr>
            <a:picLocks noGrp="1" noChangeAspect="1"/>
          </p:cNvPicPr>
          <p:nvPr>
            <p:ph type="pic" sz="quarter" idx="46"/>
          </p:nvPr>
        </p:nvPicPr>
        <p:blipFill>
          <a:blip r:embed="rId8" cstate="print"/>
          <a:srcRect/>
          <a:stretch>
            <a:fillRect/>
          </a:stretch>
        </p:blipFill>
        <p:spPr/>
      </p:pic>
      <p:sp>
        <p:nvSpPr>
          <p:cNvPr id="21" name="Text Placeholder 20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/>
              <a:t>Mumbai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2275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3155D503BFC942A57BA969F1C4EED5" ma:contentTypeVersion="13" ma:contentTypeDescription="Create a new document." ma:contentTypeScope="" ma:versionID="c80b1f7ea370ae896a5b6e523a0cf15c">
  <xsd:schema xmlns:xsd="http://www.w3.org/2001/XMLSchema" xmlns:xs="http://www.w3.org/2001/XMLSchema" xmlns:p="http://schemas.microsoft.com/office/2006/metadata/properties" xmlns:ns3="25289c4b-8fd1-4155-b56f-82d6fa13afd3" xmlns:ns4="c43bfbf7-b5f8-4451-8464-ef79a2e28ca1" targetNamespace="http://schemas.microsoft.com/office/2006/metadata/properties" ma:root="true" ma:fieldsID="376fee7e205f44b9967171b065daf661" ns3:_="" ns4:_="">
    <xsd:import namespace="25289c4b-8fd1-4155-b56f-82d6fa13afd3"/>
    <xsd:import namespace="c43bfbf7-b5f8-4451-8464-ef79a2e28c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289c4b-8fd1-4155-b56f-82d6fa13af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bfbf7-b5f8-4451-8464-ef79a2e28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3A1F87-ED7F-4CA8-8D06-B3888A424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289c4b-8fd1-4155-b56f-82d6fa13afd3"/>
    <ds:schemaRef ds:uri="c43bfbf7-b5f8-4451-8464-ef79a2e28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9773B3-BEED-4422-883D-E6632C7C7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30857F-5B57-4BA6-87F2-356B3F6438E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25289c4b-8fd1-4155-b56f-82d6fa13afd3"/>
    <ds:schemaRef ds:uri="http://purl.org/dc/terms/"/>
    <ds:schemaRef ds:uri="c43bfbf7-b5f8-4451-8464-ef79a2e28ca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2129</TotalTime>
  <Words>382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SOMNATH</cp:lastModifiedBy>
  <cp:revision>106</cp:revision>
  <dcterms:created xsi:type="dcterms:W3CDTF">2020-09-22T06:24:34Z</dcterms:created>
  <dcterms:modified xsi:type="dcterms:W3CDTF">2023-01-11T13:13:28Z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</Properties>
</file>