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59">
          <p15:clr>
            <a:srgbClr val="000000"/>
          </p15:clr>
        </p15:guide>
        <p15:guide id="2" pos="3839">
          <p15:clr>
            <a:srgbClr val="000000"/>
          </p15:clr>
        </p15:guide>
      </p15:sldGuideLst>
    </p:ext>
    <p:ext uri="GoogleSlidesCustomDataVersion2">
      <go:slidesCustomData xmlns:go="http://customooxmlschemas.google.com/" r:id="rId13" roundtripDataSignature="AMtx7mjCSBdiccyQ5Vy0ecGKd2DWj+Ky4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59" orient="horz"/>
        <p:guide pos="3839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customschemas.google.com/relationships/presentationmetadata" Target="meta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showMasterSp="0" type="title">
  <p:cSld name="TITLE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9"/>
          <p:cNvSpPr/>
          <p:nvPr/>
        </p:nvSpPr>
        <p:spPr>
          <a:xfrm>
            <a:off x="-12699" y="3631"/>
            <a:ext cx="1247479" cy="4425873"/>
          </a:xfrm>
          <a:custGeom>
            <a:rect b="b" l="l" r="r" t="t"/>
            <a:pathLst>
              <a:path extrusionOk="0" h="7266" w="1537">
                <a:moveTo>
                  <a:pt x="0" y="0"/>
                </a:moveTo>
                <a:lnTo>
                  <a:pt x="0" y="708"/>
                </a:lnTo>
                <a:lnTo>
                  <a:pt x="986" y="7114"/>
                </a:lnTo>
                <a:lnTo>
                  <a:pt x="1537" y="7266"/>
                </a:lnTo>
                <a:lnTo>
                  <a:pt x="62" y="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9"/>
          <p:cNvSpPr/>
          <p:nvPr/>
        </p:nvSpPr>
        <p:spPr>
          <a:xfrm flipH="1">
            <a:off x="7307082" y="211889"/>
            <a:ext cx="4883131" cy="1609272"/>
          </a:xfrm>
          <a:custGeom>
            <a:rect b="b" l="l" r="r" t="t"/>
            <a:pathLst>
              <a:path extrusionOk="0" h="1458" w="2715">
                <a:moveTo>
                  <a:pt x="0" y="0"/>
                </a:moveTo>
                <a:lnTo>
                  <a:pt x="0" y="1458"/>
                </a:lnTo>
                <a:lnTo>
                  <a:pt x="2715" y="909"/>
                </a:lnTo>
                <a:lnTo>
                  <a:pt x="0" y="0"/>
                </a:lnTo>
              </a:path>
            </a:pathLst>
          </a:custGeom>
          <a:solidFill>
            <a:srgbClr val="BFDBD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9"/>
          <p:cNvSpPr/>
          <p:nvPr/>
        </p:nvSpPr>
        <p:spPr>
          <a:xfrm flipH="1">
            <a:off x="1176" y="0"/>
            <a:ext cx="12196229" cy="1209811"/>
          </a:xfrm>
          <a:custGeom>
            <a:rect b="b" l="l" r="r" t="t"/>
            <a:pathLst>
              <a:path extrusionOk="0" h="1097" w="6774">
                <a:moveTo>
                  <a:pt x="6774" y="0"/>
                </a:moveTo>
                <a:lnTo>
                  <a:pt x="0" y="0"/>
                </a:lnTo>
                <a:lnTo>
                  <a:pt x="0" y="194"/>
                </a:lnTo>
                <a:lnTo>
                  <a:pt x="2700" y="1097"/>
                </a:lnTo>
                <a:lnTo>
                  <a:pt x="6774" y="282"/>
                </a:lnTo>
                <a:lnTo>
                  <a:pt x="6774" y="0"/>
                </a:lnTo>
              </a:path>
            </a:pathLst>
          </a:custGeom>
          <a:solidFill>
            <a:srgbClr val="A0C9C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9"/>
          <p:cNvSpPr/>
          <p:nvPr/>
        </p:nvSpPr>
        <p:spPr>
          <a:xfrm>
            <a:off x="0" y="313097"/>
            <a:ext cx="7315199" cy="2039450"/>
          </a:xfrm>
          <a:custGeom>
            <a:rect b="b" l="l" r="r" t="t"/>
            <a:pathLst>
              <a:path extrusionOk="0" h="2481754" w="5486400">
                <a:moveTo>
                  <a:pt x="5486400" y="1085850"/>
                </a:moveTo>
                <a:lnTo>
                  <a:pt x="0" y="0"/>
                </a:lnTo>
                <a:lnTo>
                  <a:pt x="870728" y="2481754"/>
                </a:lnTo>
                <a:lnTo>
                  <a:pt x="5486400" y="1085850"/>
                </a:lnTo>
              </a:path>
            </a:pathLst>
          </a:custGeom>
          <a:solidFill>
            <a:srgbClr val="DFECE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9"/>
          <p:cNvSpPr/>
          <p:nvPr/>
        </p:nvSpPr>
        <p:spPr>
          <a:xfrm flipH="1" rot="-5400000">
            <a:off x="-469153" y="661849"/>
            <a:ext cx="2747768" cy="1432205"/>
          </a:xfrm>
          <a:custGeom>
            <a:rect b="b" l="l" r="r" t="t"/>
            <a:pathLst>
              <a:path extrusionOk="0" h="1458" w="2715">
                <a:moveTo>
                  <a:pt x="0" y="0"/>
                </a:moveTo>
                <a:lnTo>
                  <a:pt x="0" y="1458"/>
                </a:lnTo>
                <a:lnTo>
                  <a:pt x="2715" y="909"/>
                </a:lnTo>
                <a:lnTo>
                  <a:pt x="0" y="0"/>
                </a:lnTo>
              </a:path>
            </a:pathLst>
          </a:custGeom>
          <a:solidFill>
            <a:srgbClr val="BFDBD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9"/>
          <p:cNvSpPr/>
          <p:nvPr/>
        </p:nvSpPr>
        <p:spPr>
          <a:xfrm flipH="1" rot="-5400000">
            <a:off x="-2892959" y="2893114"/>
            <a:ext cx="6862892" cy="1076695"/>
          </a:xfrm>
          <a:custGeom>
            <a:rect b="b" l="l" r="r" t="t"/>
            <a:pathLst>
              <a:path extrusionOk="0" h="1097" w="6774">
                <a:moveTo>
                  <a:pt x="6774" y="0"/>
                </a:moveTo>
                <a:lnTo>
                  <a:pt x="0" y="0"/>
                </a:lnTo>
                <a:lnTo>
                  <a:pt x="0" y="194"/>
                </a:lnTo>
                <a:lnTo>
                  <a:pt x="2700" y="1097"/>
                </a:lnTo>
                <a:lnTo>
                  <a:pt x="6774" y="282"/>
                </a:lnTo>
                <a:lnTo>
                  <a:pt x="6774" y="0"/>
                </a:ln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9"/>
          <p:cNvSpPr/>
          <p:nvPr/>
        </p:nvSpPr>
        <p:spPr>
          <a:xfrm rot="-5400000">
            <a:off x="-839161" y="3864994"/>
            <a:ext cx="4116307" cy="1880869"/>
          </a:xfrm>
          <a:custGeom>
            <a:rect b="b" l="l" r="r" t="t"/>
            <a:pathLst>
              <a:path extrusionOk="0" h="2571750" w="5486400">
                <a:moveTo>
                  <a:pt x="5486400" y="1085850"/>
                </a:moveTo>
                <a:lnTo>
                  <a:pt x="0" y="0"/>
                </a:lnTo>
                <a:lnTo>
                  <a:pt x="0" y="95250"/>
                </a:lnTo>
                <a:lnTo>
                  <a:pt x="923925" y="2571750"/>
                </a:lnTo>
                <a:lnTo>
                  <a:pt x="5486400" y="1085850"/>
                </a:lnTo>
              </a:path>
            </a:pathLst>
          </a:custGeom>
          <a:solidFill>
            <a:srgbClr val="CBCBC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9"/>
          <p:cNvSpPr/>
          <p:nvPr/>
        </p:nvSpPr>
        <p:spPr>
          <a:xfrm rot="-5400000">
            <a:off x="1234747" y="5050782"/>
            <a:ext cx="895421" cy="2731035"/>
          </a:xfrm>
          <a:custGeom>
            <a:rect b="b" l="l" r="r" t="t"/>
            <a:pathLst>
              <a:path extrusionOk="0" h="3734200" w="1193457">
                <a:moveTo>
                  <a:pt x="2116" y="3734200"/>
                </a:moveTo>
                <a:cubicBezTo>
                  <a:pt x="-1" y="2793365"/>
                  <a:pt x="10071" y="940835"/>
                  <a:pt x="7954" y="0"/>
                </a:cubicBezTo>
                <a:lnTo>
                  <a:pt x="1193457" y="3224000"/>
                </a:lnTo>
                <a:lnTo>
                  <a:pt x="2116" y="3734200"/>
                </a:lnTo>
              </a:path>
            </a:pathLst>
          </a:custGeom>
          <a:solidFill>
            <a:srgbClr val="98989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9"/>
          <p:cNvSpPr/>
          <p:nvPr/>
        </p:nvSpPr>
        <p:spPr>
          <a:xfrm>
            <a:off x="164250" y="-27432"/>
            <a:ext cx="2883726" cy="6885432"/>
          </a:xfrm>
          <a:custGeom>
            <a:rect b="b" l="l" r="r" t="t"/>
            <a:pathLst>
              <a:path extrusionOk="0" h="6885432" w="2162795">
                <a:moveTo>
                  <a:pt x="1662729" y="6885432"/>
                </a:moveTo>
                <a:lnTo>
                  <a:pt x="0" y="0"/>
                </a:lnTo>
                <a:lnTo>
                  <a:pt x="2162795" y="6885432"/>
                </a:lnTo>
                <a:lnTo>
                  <a:pt x="1662729" y="6885432"/>
                </a:lnTo>
              </a:path>
            </a:pathLst>
          </a:custGeom>
          <a:solidFill>
            <a:schemeClr val="accent1">
              <a:alpha val="3490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9"/>
          <p:cNvSpPr txBox="1"/>
          <p:nvPr>
            <p:ph type="ctrTitle"/>
          </p:nvPr>
        </p:nvSpPr>
        <p:spPr>
          <a:xfrm>
            <a:off x="2270586" y="2919309"/>
            <a:ext cx="9635703" cy="9577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400"/>
              <a:buFont typeface="Arial"/>
              <a:buNone/>
              <a:defRPr b="0"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9"/>
          <p:cNvSpPr txBox="1"/>
          <p:nvPr>
            <p:ph idx="1" type="subTitle"/>
          </p:nvPr>
        </p:nvSpPr>
        <p:spPr>
          <a:xfrm>
            <a:off x="2270586" y="3890286"/>
            <a:ext cx="9631127" cy="4674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480"/>
              </a:spcBef>
              <a:spcAft>
                <a:spcPts val="0"/>
              </a:spcAft>
              <a:buSzPts val="1920"/>
              <a:buNone/>
              <a:defRPr sz="2400">
                <a:solidFill>
                  <a:srgbClr val="6B6B6B"/>
                </a:solidFill>
              </a:defRPr>
            </a:lvl1pPr>
            <a:lvl2pPr lvl="1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B94A4"/>
                </a:solidFill>
              </a:defRPr>
            </a:lvl2pPr>
            <a:lvl3pPr lvl="2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B94A4"/>
                </a:solidFill>
              </a:defRPr>
            </a:lvl3pPr>
            <a:lvl4pPr lvl="3" algn="ctr"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rgbClr val="8B94A4"/>
                </a:solidFill>
              </a:defRPr>
            </a:lvl4pPr>
            <a:lvl5pPr lvl="4" algn="ctr"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rgbClr val="8B94A4"/>
                </a:solidFill>
              </a:defRPr>
            </a:lvl5pPr>
            <a:lvl6pPr lvl="5" algn="ctr"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rgbClr val="8B94A4"/>
                </a:solidFill>
              </a:defRPr>
            </a:lvl6pPr>
            <a:lvl7pPr lvl="6" algn="ctr"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rgbClr val="8B94A4"/>
                </a:solidFill>
              </a:defRPr>
            </a:lvl7pPr>
            <a:lvl8pPr lvl="7" algn="ctr"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rgbClr val="8B94A4"/>
                </a:solidFill>
              </a:defRPr>
            </a:lvl8pPr>
            <a:lvl9pPr lvl="8" algn="ctr"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rgbClr val="8B94A4"/>
                </a:solidFill>
              </a:defRPr>
            </a:lvl9pPr>
          </a:lstStyle>
          <a:p/>
        </p:txBody>
      </p:sp>
      <p:sp>
        <p:nvSpPr>
          <p:cNvPr id="32" name="Google Shape;32;p9"/>
          <p:cNvSpPr txBox="1"/>
          <p:nvPr>
            <p:ph idx="10" type="dt"/>
          </p:nvPr>
        </p:nvSpPr>
        <p:spPr>
          <a:xfrm>
            <a:off x="4317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9"/>
          <p:cNvSpPr txBox="1"/>
          <p:nvPr>
            <p:ph idx="11" type="ftr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9"/>
          <p:cNvSpPr txBox="1"/>
          <p:nvPr>
            <p:ph idx="12" type="sldNum"/>
          </p:nvPr>
        </p:nvSpPr>
        <p:spPr>
          <a:xfrm>
            <a:off x="88899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간지" showMasterSp="0" type="objOnly">
  <p:cSld name="OBJECT_ONLY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oogle Shape;101;p18"/>
          <p:cNvGrpSpPr/>
          <p:nvPr/>
        </p:nvGrpSpPr>
        <p:grpSpPr>
          <a:xfrm>
            <a:off x="-73152" y="3141916"/>
            <a:ext cx="12305046" cy="3716088"/>
            <a:chOff x="-28574" y="3141916"/>
            <a:chExt cx="9202494" cy="3716088"/>
          </a:xfrm>
        </p:grpSpPr>
        <p:sp>
          <p:nvSpPr>
            <p:cNvPr id="102" name="Google Shape;102;p18"/>
            <p:cNvSpPr/>
            <p:nvPr/>
          </p:nvSpPr>
          <p:spPr>
            <a:xfrm flipH="1" rot="10800000">
              <a:off x="13414" y="5642418"/>
              <a:ext cx="3665145" cy="1074154"/>
            </a:xfrm>
            <a:custGeom>
              <a:rect b="b" l="l" r="r" t="t"/>
              <a:pathLst>
                <a:path extrusionOk="0" h="1458" w="2715">
                  <a:moveTo>
                    <a:pt x="0" y="0"/>
                  </a:moveTo>
                  <a:lnTo>
                    <a:pt x="0" y="1458"/>
                  </a:lnTo>
                  <a:lnTo>
                    <a:pt x="2715" y="909"/>
                  </a:lnTo>
                  <a:lnTo>
                    <a:pt x="0" y="0"/>
                  </a:lnTo>
                </a:path>
              </a:pathLst>
            </a:custGeom>
            <a:solidFill>
              <a:srgbClr val="BFDBDA">
                <a:alpha val="57647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18"/>
            <p:cNvSpPr/>
            <p:nvPr/>
          </p:nvSpPr>
          <p:spPr>
            <a:xfrm flipH="1" rot="10800000">
              <a:off x="8017" y="6050481"/>
              <a:ext cx="9154154" cy="807522"/>
            </a:xfrm>
            <a:custGeom>
              <a:rect b="b" l="l" r="r" t="t"/>
              <a:pathLst>
                <a:path extrusionOk="0" h="1097" w="6774">
                  <a:moveTo>
                    <a:pt x="6774" y="0"/>
                  </a:moveTo>
                  <a:lnTo>
                    <a:pt x="0" y="0"/>
                  </a:lnTo>
                  <a:lnTo>
                    <a:pt x="0" y="194"/>
                  </a:lnTo>
                  <a:lnTo>
                    <a:pt x="2700" y="1097"/>
                  </a:lnTo>
                  <a:lnTo>
                    <a:pt x="6774" y="282"/>
                  </a:lnTo>
                  <a:lnTo>
                    <a:pt x="6774" y="0"/>
                  </a:lnTo>
                </a:path>
              </a:pathLst>
            </a:custGeom>
            <a:solidFill>
              <a:schemeClr val="accent1">
                <a:alpha val="74901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18"/>
            <p:cNvSpPr/>
            <p:nvPr/>
          </p:nvSpPr>
          <p:spPr>
            <a:xfrm rot="10800000">
              <a:off x="3672466" y="5238365"/>
              <a:ext cx="5490588" cy="1410652"/>
            </a:xfrm>
            <a:custGeom>
              <a:rect b="b" l="l" r="r" t="t"/>
              <a:pathLst>
                <a:path extrusionOk="0" h="2571750" w="5486400">
                  <a:moveTo>
                    <a:pt x="5486400" y="1085850"/>
                  </a:moveTo>
                  <a:lnTo>
                    <a:pt x="0" y="0"/>
                  </a:lnTo>
                  <a:lnTo>
                    <a:pt x="0" y="95250"/>
                  </a:lnTo>
                  <a:lnTo>
                    <a:pt x="923925" y="2571750"/>
                  </a:lnTo>
                  <a:lnTo>
                    <a:pt x="5486400" y="1085850"/>
                  </a:lnTo>
                </a:path>
              </a:pathLst>
            </a:custGeom>
            <a:solidFill>
              <a:srgbClr val="B6B8BA">
                <a:alpha val="37647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18"/>
            <p:cNvSpPr/>
            <p:nvPr/>
          </p:nvSpPr>
          <p:spPr>
            <a:xfrm rot="10800000">
              <a:off x="8223873" y="5072085"/>
              <a:ext cx="931774" cy="1548196"/>
            </a:xfrm>
            <a:custGeom>
              <a:rect b="b" l="l" r="r" t="t"/>
              <a:pathLst>
                <a:path extrusionOk="0" h="2822504" w="931063">
                  <a:moveTo>
                    <a:pt x="6350" y="2822504"/>
                  </a:moveTo>
                  <a:cubicBezTo>
                    <a:pt x="4233" y="1881669"/>
                    <a:pt x="2117" y="940835"/>
                    <a:pt x="0" y="0"/>
                  </a:cubicBezTo>
                  <a:lnTo>
                    <a:pt x="931063" y="2521723"/>
                  </a:lnTo>
                  <a:lnTo>
                    <a:pt x="6350" y="2822504"/>
                  </a:lnTo>
                </a:path>
              </a:pathLst>
            </a:custGeom>
            <a:solidFill>
              <a:srgbClr val="989898">
                <a:alpha val="64705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18"/>
            <p:cNvSpPr/>
            <p:nvPr/>
          </p:nvSpPr>
          <p:spPr>
            <a:xfrm rot="-5400000">
              <a:off x="2776226" y="337116"/>
              <a:ext cx="3592895" cy="9202494"/>
            </a:xfrm>
            <a:custGeom>
              <a:rect b="b" l="l" r="r" t="t"/>
              <a:pathLst>
                <a:path extrusionOk="0" h="6899132" w="3592895">
                  <a:moveTo>
                    <a:pt x="1662729" y="6885432"/>
                  </a:moveTo>
                  <a:lnTo>
                    <a:pt x="0" y="0"/>
                  </a:lnTo>
                  <a:lnTo>
                    <a:pt x="3592895" y="6899132"/>
                  </a:lnTo>
                  <a:lnTo>
                    <a:pt x="1662729" y="6885432"/>
                  </a:lnTo>
                </a:path>
              </a:pathLst>
            </a:custGeom>
            <a:solidFill>
              <a:schemeClr val="accent1">
                <a:alpha val="22745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7" name="Google Shape;107;p18"/>
          <p:cNvSpPr txBox="1"/>
          <p:nvPr>
            <p:ph type="ctrTitle"/>
          </p:nvPr>
        </p:nvSpPr>
        <p:spPr>
          <a:xfrm>
            <a:off x="330199" y="2673355"/>
            <a:ext cx="11531599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400"/>
              <a:buFont typeface="Arial"/>
              <a:buNone/>
              <a:defRPr b="0"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8"/>
          <p:cNvSpPr txBox="1"/>
          <p:nvPr>
            <p:ph idx="10" type="dt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8"/>
          <p:cNvSpPr txBox="1"/>
          <p:nvPr>
            <p:ph idx="11" type="ftr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8"/>
          <p:cNvSpPr txBox="1"/>
          <p:nvPr>
            <p:ph idx="12" type="sldNum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목차" showMasterSp="0" type="clipArtAndTx">
  <p:cSld name="CLIPART_AND_TEXT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Google Shape;112;p19"/>
          <p:cNvGrpSpPr/>
          <p:nvPr/>
        </p:nvGrpSpPr>
        <p:grpSpPr>
          <a:xfrm>
            <a:off x="-1" y="0"/>
            <a:ext cx="12192001" cy="6858001"/>
            <a:chOff x="-1" y="0"/>
            <a:chExt cx="9144001" cy="6858001"/>
          </a:xfrm>
        </p:grpSpPr>
        <p:sp>
          <p:nvSpPr>
            <p:cNvPr id="113" name="Google Shape;113;p19"/>
            <p:cNvSpPr/>
            <p:nvPr/>
          </p:nvSpPr>
          <p:spPr>
            <a:xfrm>
              <a:off x="0" y="6184705"/>
              <a:ext cx="2309196" cy="673295"/>
            </a:xfrm>
            <a:custGeom>
              <a:rect b="b" l="l" r="r" t="t"/>
              <a:pathLst>
                <a:path extrusionOk="0" h="560" w="1942">
                  <a:moveTo>
                    <a:pt x="1754" y="0"/>
                  </a:moveTo>
                  <a:lnTo>
                    <a:pt x="0" y="367"/>
                  </a:lnTo>
                  <a:lnTo>
                    <a:pt x="0" y="560"/>
                  </a:lnTo>
                  <a:lnTo>
                    <a:pt x="1942" y="560"/>
                  </a:lnTo>
                  <a:cubicBezTo>
                    <a:pt x="1879" y="373"/>
                    <a:pt x="1817" y="187"/>
                    <a:pt x="1754" y="0"/>
                  </a:cubicBezTo>
                </a:path>
              </a:pathLst>
            </a:custGeom>
            <a:solidFill>
              <a:srgbClr val="B6B8BA">
                <a:alpha val="48627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4" name="Google Shape;114;p19"/>
            <p:cNvGrpSpPr/>
            <p:nvPr/>
          </p:nvGrpSpPr>
          <p:grpSpPr>
            <a:xfrm>
              <a:off x="-1" y="0"/>
              <a:ext cx="9144001" cy="6858001"/>
              <a:chOff x="-1" y="0"/>
              <a:chExt cx="9144001" cy="6858001"/>
            </a:xfrm>
          </p:grpSpPr>
          <p:sp>
            <p:nvSpPr>
              <p:cNvPr id="115" name="Google Shape;115;p19"/>
              <p:cNvSpPr/>
              <p:nvPr/>
            </p:nvSpPr>
            <p:spPr>
              <a:xfrm>
                <a:off x="428023" y="0"/>
                <a:ext cx="2026194" cy="3135635"/>
              </a:xfrm>
              <a:custGeom>
                <a:rect b="b" l="l" r="r" t="t"/>
                <a:pathLst>
                  <a:path extrusionOk="0" h="2609" w="1704">
                    <a:moveTo>
                      <a:pt x="1704" y="0"/>
                    </a:moveTo>
                    <a:lnTo>
                      <a:pt x="0" y="0"/>
                    </a:lnTo>
                    <a:lnTo>
                      <a:pt x="711" y="2609"/>
                    </a:lnTo>
                    <a:lnTo>
                      <a:pt x="1704" y="0"/>
                    </a:lnTo>
                  </a:path>
                </a:pathLst>
              </a:custGeom>
              <a:solidFill>
                <a:srgbClr val="BFDBD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" name="Google Shape;116;p19"/>
              <p:cNvSpPr/>
              <p:nvPr/>
            </p:nvSpPr>
            <p:spPr>
              <a:xfrm>
                <a:off x="6028605" y="4696234"/>
                <a:ext cx="3115394" cy="1976604"/>
              </a:xfrm>
              <a:custGeom>
                <a:rect b="b" l="l" r="r" t="t"/>
                <a:pathLst>
                  <a:path extrusionOk="0" h="1645" w="2620">
                    <a:moveTo>
                      <a:pt x="2620" y="0"/>
                    </a:moveTo>
                    <a:lnTo>
                      <a:pt x="0" y="541"/>
                    </a:lnTo>
                    <a:lnTo>
                      <a:pt x="2620" y="1645"/>
                    </a:lnTo>
                    <a:lnTo>
                      <a:pt x="2620" y="0"/>
                    </a:lnTo>
                  </a:path>
                </a:pathLst>
              </a:custGeom>
              <a:solidFill>
                <a:srgbClr val="B6B8BA">
                  <a:alpha val="58823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" name="Google Shape;117;p19"/>
              <p:cNvSpPr/>
              <p:nvPr/>
            </p:nvSpPr>
            <p:spPr>
              <a:xfrm>
                <a:off x="2089194" y="5345523"/>
                <a:ext cx="7054806" cy="1512478"/>
              </a:xfrm>
              <a:custGeom>
                <a:rect b="b" l="l" r="r" t="t"/>
                <a:pathLst>
                  <a:path extrusionOk="0" h="1257" w="5935">
                    <a:moveTo>
                      <a:pt x="3314" y="0"/>
                    </a:moveTo>
                    <a:lnTo>
                      <a:pt x="0" y="695"/>
                    </a:lnTo>
                    <a:cubicBezTo>
                      <a:pt x="51" y="884"/>
                      <a:pt x="134" y="1068"/>
                      <a:pt x="185" y="1257"/>
                    </a:cubicBezTo>
                    <a:lnTo>
                      <a:pt x="5935" y="1257"/>
                    </a:lnTo>
                    <a:lnTo>
                      <a:pt x="5935" y="1094"/>
                    </a:lnTo>
                    <a:lnTo>
                      <a:pt x="3314" y="0"/>
                    </a:lnTo>
                  </a:path>
                </a:pathLst>
              </a:custGeom>
              <a:solidFill>
                <a:srgbClr val="B6B8BA">
                  <a:alpha val="48627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" name="Google Shape;118;p19"/>
              <p:cNvSpPr/>
              <p:nvPr/>
            </p:nvSpPr>
            <p:spPr>
              <a:xfrm>
                <a:off x="-1" y="0"/>
                <a:ext cx="1281830" cy="3138040"/>
              </a:xfrm>
              <a:custGeom>
                <a:rect b="b" l="l" r="r" t="t"/>
                <a:pathLst>
                  <a:path extrusionOk="0" h="2609" w="1078">
                    <a:moveTo>
                      <a:pt x="372" y="0"/>
                    </a:moveTo>
                    <a:lnTo>
                      <a:pt x="1" y="0"/>
                    </a:lnTo>
                    <a:lnTo>
                      <a:pt x="0" y="2121"/>
                    </a:lnTo>
                    <a:lnTo>
                      <a:pt x="1078" y="2609"/>
                    </a:lnTo>
                    <a:lnTo>
                      <a:pt x="372" y="0"/>
                    </a:lnTo>
                  </a:path>
                </a:pathLst>
              </a:custGeom>
              <a:solidFill>
                <a:srgbClr val="A0C9C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" name="Google Shape;119;p19"/>
              <p:cNvSpPr/>
              <p:nvPr/>
            </p:nvSpPr>
            <p:spPr>
              <a:xfrm>
                <a:off x="0" y="3143248"/>
                <a:ext cx="2088010" cy="3477128"/>
              </a:xfrm>
              <a:custGeom>
                <a:rect b="b" l="l" r="r" t="t"/>
                <a:pathLst>
                  <a:path extrusionOk="0" h="2893" w="1755">
                    <a:moveTo>
                      <a:pt x="1074" y="0"/>
                    </a:moveTo>
                    <a:lnTo>
                      <a:pt x="0" y="2893"/>
                    </a:lnTo>
                    <a:lnTo>
                      <a:pt x="1755" y="2525"/>
                    </a:lnTo>
                    <a:lnTo>
                      <a:pt x="1074" y="0"/>
                    </a:lnTo>
                  </a:path>
                </a:pathLst>
              </a:custGeom>
              <a:solidFill>
                <a:schemeClr val="accent5">
                  <a:alpha val="70980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" name="Google Shape;120;p19"/>
              <p:cNvSpPr/>
              <p:nvPr/>
            </p:nvSpPr>
            <p:spPr>
              <a:xfrm>
                <a:off x="1" y="2551106"/>
                <a:ext cx="1285398" cy="4121532"/>
              </a:xfrm>
              <a:custGeom>
                <a:rect b="b" l="l" r="r" t="t"/>
                <a:pathLst>
                  <a:path extrusionOk="0" h="3427" w="1081">
                    <a:moveTo>
                      <a:pt x="0" y="0"/>
                    </a:moveTo>
                    <a:lnTo>
                      <a:pt x="0" y="3427"/>
                    </a:lnTo>
                    <a:lnTo>
                      <a:pt x="1081" y="49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BFDBD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21" name="Google Shape;121;p19"/>
          <p:cNvSpPr txBox="1"/>
          <p:nvPr>
            <p:ph type="title"/>
          </p:nvPr>
        </p:nvSpPr>
        <p:spPr>
          <a:xfrm>
            <a:off x="2542695" y="1121212"/>
            <a:ext cx="7837714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000"/>
              <a:buFont typeface="Arial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9"/>
          <p:cNvSpPr txBox="1"/>
          <p:nvPr>
            <p:ph idx="1" type="body"/>
          </p:nvPr>
        </p:nvSpPr>
        <p:spPr>
          <a:xfrm>
            <a:off x="2542710" y="2286007"/>
            <a:ext cx="7839569" cy="34290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SzPts val="1920"/>
              <a:buChar char="►"/>
              <a:defRPr>
                <a:solidFill>
                  <a:srgbClr val="6B6B6B"/>
                </a:solidFill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123" name="Google Shape;123;p19"/>
          <p:cNvSpPr txBox="1"/>
          <p:nvPr>
            <p:ph idx="10" type="dt"/>
          </p:nvPr>
        </p:nvSpPr>
        <p:spPr>
          <a:xfrm>
            <a:off x="4317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19"/>
          <p:cNvSpPr txBox="1"/>
          <p:nvPr>
            <p:ph idx="11" type="ftr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9"/>
          <p:cNvSpPr txBox="1"/>
          <p:nvPr>
            <p:ph idx="12" type="sldNum"/>
          </p:nvPr>
        </p:nvSpPr>
        <p:spPr>
          <a:xfrm>
            <a:off x="88899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본문" showMasterSp="0" type="vertTitleAndTx">
  <p:cSld name="VERTICAL_TITLE_AND_VERTICAL_TEXT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Google Shape;127;p20"/>
          <p:cNvGrpSpPr/>
          <p:nvPr/>
        </p:nvGrpSpPr>
        <p:grpSpPr>
          <a:xfrm flipH="1" rot="10800000">
            <a:off x="10430936" y="4214817"/>
            <a:ext cx="1780898" cy="2672210"/>
            <a:chOff x="7830097" y="-3175"/>
            <a:chExt cx="1335674" cy="3646465"/>
          </a:xfrm>
        </p:grpSpPr>
        <p:sp>
          <p:nvSpPr>
            <p:cNvPr id="128" name="Google Shape;128;p20"/>
            <p:cNvSpPr/>
            <p:nvPr/>
          </p:nvSpPr>
          <p:spPr>
            <a:xfrm>
              <a:off x="7858910" y="-3175"/>
              <a:ext cx="1290865" cy="2960833"/>
            </a:xfrm>
            <a:custGeom>
              <a:rect b="b" l="l" r="r" t="t"/>
              <a:pathLst>
                <a:path extrusionOk="0" h="6076108" w="2635390">
                  <a:moveTo>
                    <a:pt x="2635390" y="6076108"/>
                  </a:moveTo>
                  <a:lnTo>
                    <a:pt x="0" y="797"/>
                  </a:lnTo>
                  <a:lnTo>
                    <a:pt x="195615" y="0"/>
                  </a:lnTo>
                  <a:lnTo>
                    <a:pt x="1568590" y="1558537"/>
                  </a:lnTo>
                  <a:lnTo>
                    <a:pt x="2635390" y="607610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20"/>
            <p:cNvSpPr/>
            <p:nvPr/>
          </p:nvSpPr>
          <p:spPr>
            <a:xfrm>
              <a:off x="8617016" y="737400"/>
              <a:ext cx="543423" cy="2244786"/>
            </a:xfrm>
            <a:custGeom>
              <a:rect b="b" l="l" r="r" t="t"/>
              <a:pathLst>
                <a:path extrusionOk="0" h="4582886" w="1088572">
                  <a:moveTo>
                    <a:pt x="0" y="0"/>
                  </a:moveTo>
                  <a:lnTo>
                    <a:pt x="1088572" y="1186543"/>
                  </a:lnTo>
                  <a:lnTo>
                    <a:pt x="1088572" y="4582886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20"/>
            <p:cNvSpPr/>
            <p:nvPr/>
          </p:nvSpPr>
          <p:spPr>
            <a:xfrm>
              <a:off x="7956911" y="-1619"/>
              <a:ext cx="671047" cy="757711"/>
            </a:xfrm>
            <a:custGeom>
              <a:rect b="b" l="l" r="r" t="t"/>
              <a:pathLst>
                <a:path extrusionOk="0" h="1546919" w="1369988">
                  <a:moveTo>
                    <a:pt x="1369988" y="1546919"/>
                  </a:moveTo>
                  <a:lnTo>
                    <a:pt x="1023257" y="0"/>
                  </a:lnTo>
                  <a:lnTo>
                    <a:pt x="0" y="0"/>
                  </a:lnTo>
                  <a:lnTo>
                    <a:pt x="1369988" y="154691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20"/>
            <p:cNvSpPr/>
            <p:nvPr/>
          </p:nvSpPr>
          <p:spPr>
            <a:xfrm>
              <a:off x="8455711" y="-1619"/>
              <a:ext cx="710060" cy="1329898"/>
            </a:xfrm>
            <a:custGeom>
              <a:rect b="b" l="l" r="r" t="t"/>
              <a:pathLst>
                <a:path extrusionOk="0" h="2715079" w="1449636">
                  <a:moveTo>
                    <a:pt x="0" y="0"/>
                  </a:moveTo>
                  <a:lnTo>
                    <a:pt x="339294" y="1528536"/>
                  </a:lnTo>
                  <a:lnTo>
                    <a:pt x="1449636" y="2715079"/>
                  </a:lnTo>
                  <a:lnTo>
                    <a:pt x="1427865" y="4536"/>
                  </a:lnTo>
                  <a:lnTo>
                    <a:pt x="1421515" y="0"/>
                  </a:ln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20"/>
            <p:cNvSpPr/>
            <p:nvPr/>
          </p:nvSpPr>
          <p:spPr>
            <a:xfrm>
              <a:off x="7830097" y="-1619"/>
              <a:ext cx="1325010" cy="3644909"/>
            </a:xfrm>
            <a:custGeom>
              <a:rect b="b" l="l" r="r" t="t"/>
              <a:pathLst>
                <a:path extrusionOk="0" h="7441333" w="2705100">
                  <a:moveTo>
                    <a:pt x="2705100" y="6076950"/>
                  </a:moveTo>
                  <a:lnTo>
                    <a:pt x="64280" y="0"/>
                  </a:lnTo>
                  <a:lnTo>
                    <a:pt x="0" y="0"/>
                  </a:lnTo>
                  <a:lnTo>
                    <a:pt x="2695576" y="7441333"/>
                  </a:lnTo>
                  <a:cubicBezTo>
                    <a:pt x="2698751" y="6986539"/>
                    <a:pt x="2701925" y="6531744"/>
                    <a:pt x="2705100" y="6076950"/>
                  </a:cubicBezTo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3" name="Google Shape;133;p20"/>
          <p:cNvSpPr txBox="1"/>
          <p:nvPr>
            <p:ph type="title"/>
          </p:nvPr>
        </p:nvSpPr>
        <p:spPr>
          <a:xfrm rot="5400000">
            <a:off x="7646985" y="2190751"/>
            <a:ext cx="5851525" cy="2019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20"/>
          <p:cNvSpPr txBox="1"/>
          <p:nvPr>
            <p:ph idx="1" type="body"/>
          </p:nvPr>
        </p:nvSpPr>
        <p:spPr>
          <a:xfrm rot="5400000">
            <a:off x="2039936" y="-1155699"/>
            <a:ext cx="5851525" cy="8712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135" name="Google Shape;135;p20"/>
          <p:cNvSpPr txBox="1"/>
          <p:nvPr>
            <p:ph idx="10" type="dt"/>
          </p:nvPr>
        </p:nvSpPr>
        <p:spPr>
          <a:xfrm>
            <a:off x="4317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20"/>
          <p:cNvSpPr txBox="1"/>
          <p:nvPr>
            <p:ph idx="11" type="ftr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20"/>
          <p:cNvSpPr txBox="1"/>
          <p:nvPr>
            <p:ph idx="12" type="sldNum"/>
          </p:nvPr>
        </p:nvSpPr>
        <p:spPr>
          <a:xfrm>
            <a:off x="88899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0"/>
          <p:cNvSpPr txBox="1"/>
          <p:nvPr>
            <p:ph type="title"/>
          </p:nvPr>
        </p:nvSpPr>
        <p:spPr>
          <a:xfrm>
            <a:off x="431799" y="123802"/>
            <a:ext cx="11302999" cy="9397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0"/>
          <p:cNvSpPr txBox="1"/>
          <p:nvPr>
            <p:ph idx="1" type="body"/>
          </p:nvPr>
        </p:nvSpPr>
        <p:spPr>
          <a:xfrm>
            <a:off x="431799" y="1308100"/>
            <a:ext cx="11302999" cy="49609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10" type="dt"/>
          </p:nvPr>
        </p:nvSpPr>
        <p:spPr>
          <a:xfrm>
            <a:off x="4317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0"/>
          <p:cNvSpPr txBox="1"/>
          <p:nvPr>
            <p:ph idx="11" type="ftr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0"/>
          <p:cNvSpPr txBox="1"/>
          <p:nvPr>
            <p:ph idx="12" type="sldNum"/>
          </p:nvPr>
        </p:nvSpPr>
        <p:spPr>
          <a:xfrm>
            <a:off x="88899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/>
          <p:nvPr>
            <p:ph idx="10" type="dt"/>
          </p:nvPr>
        </p:nvSpPr>
        <p:spPr>
          <a:xfrm>
            <a:off x="4317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1"/>
          <p:cNvSpPr txBox="1"/>
          <p:nvPr>
            <p:ph idx="11" type="ftr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12" type="sldNum"/>
          </p:nvPr>
        </p:nvSpPr>
        <p:spPr>
          <a:xfrm>
            <a:off x="88899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showMasterSp="0" type="secHead">
  <p:cSld name="SECTION_HEAD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oogle Shape;46;p12"/>
          <p:cNvGrpSpPr/>
          <p:nvPr/>
        </p:nvGrpSpPr>
        <p:grpSpPr>
          <a:xfrm>
            <a:off x="-73152" y="3141916"/>
            <a:ext cx="12305046" cy="3716088"/>
            <a:chOff x="-28574" y="3141916"/>
            <a:chExt cx="9202494" cy="3716088"/>
          </a:xfrm>
        </p:grpSpPr>
        <p:sp>
          <p:nvSpPr>
            <p:cNvPr id="47" name="Google Shape;47;p12"/>
            <p:cNvSpPr/>
            <p:nvPr/>
          </p:nvSpPr>
          <p:spPr>
            <a:xfrm flipH="1" rot="10800000">
              <a:off x="13414" y="5642418"/>
              <a:ext cx="3665145" cy="1074154"/>
            </a:xfrm>
            <a:custGeom>
              <a:rect b="b" l="l" r="r" t="t"/>
              <a:pathLst>
                <a:path extrusionOk="0" h="1458" w="2715">
                  <a:moveTo>
                    <a:pt x="0" y="0"/>
                  </a:moveTo>
                  <a:lnTo>
                    <a:pt x="0" y="1458"/>
                  </a:lnTo>
                  <a:lnTo>
                    <a:pt x="2715" y="909"/>
                  </a:lnTo>
                  <a:lnTo>
                    <a:pt x="0" y="0"/>
                  </a:lnTo>
                </a:path>
              </a:pathLst>
            </a:custGeom>
            <a:solidFill>
              <a:srgbClr val="D7D7D7">
                <a:alpha val="3882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12"/>
            <p:cNvSpPr/>
            <p:nvPr/>
          </p:nvSpPr>
          <p:spPr>
            <a:xfrm flipH="1" rot="10800000">
              <a:off x="8017" y="6050481"/>
              <a:ext cx="9154154" cy="807522"/>
            </a:xfrm>
            <a:custGeom>
              <a:rect b="b" l="l" r="r" t="t"/>
              <a:pathLst>
                <a:path extrusionOk="0" h="1097" w="6774">
                  <a:moveTo>
                    <a:pt x="6774" y="0"/>
                  </a:moveTo>
                  <a:lnTo>
                    <a:pt x="0" y="0"/>
                  </a:lnTo>
                  <a:lnTo>
                    <a:pt x="0" y="194"/>
                  </a:lnTo>
                  <a:lnTo>
                    <a:pt x="2700" y="1097"/>
                  </a:lnTo>
                  <a:lnTo>
                    <a:pt x="6774" y="282"/>
                  </a:lnTo>
                  <a:lnTo>
                    <a:pt x="6774" y="0"/>
                  </a:lnTo>
                </a:path>
              </a:pathLst>
            </a:custGeom>
            <a:solidFill>
              <a:schemeClr val="accent3">
                <a:alpha val="74901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12"/>
            <p:cNvSpPr/>
            <p:nvPr/>
          </p:nvSpPr>
          <p:spPr>
            <a:xfrm rot="10800000">
              <a:off x="3672466" y="5238365"/>
              <a:ext cx="5490588" cy="1410652"/>
            </a:xfrm>
            <a:custGeom>
              <a:rect b="b" l="l" r="r" t="t"/>
              <a:pathLst>
                <a:path extrusionOk="0" h="2571750" w="5486400">
                  <a:moveTo>
                    <a:pt x="5486400" y="1085850"/>
                  </a:moveTo>
                  <a:lnTo>
                    <a:pt x="0" y="0"/>
                  </a:lnTo>
                  <a:lnTo>
                    <a:pt x="0" y="95250"/>
                  </a:lnTo>
                  <a:lnTo>
                    <a:pt x="923925" y="2571750"/>
                  </a:lnTo>
                  <a:lnTo>
                    <a:pt x="5486400" y="1085850"/>
                  </a:lnTo>
                </a:path>
              </a:pathLst>
            </a:custGeom>
            <a:solidFill>
              <a:srgbClr val="A0C9C7">
                <a:alpha val="77647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12"/>
            <p:cNvSpPr/>
            <p:nvPr/>
          </p:nvSpPr>
          <p:spPr>
            <a:xfrm rot="10800000">
              <a:off x="8223873" y="5072085"/>
              <a:ext cx="931774" cy="1548196"/>
            </a:xfrm>
            <a:custGeom>
              <a:rect b="b" l="l" r="r" t="t"/>
              <a:pathLst>
                <a:path extrusionOk="0" h="2822504" w="931063">
                  <a:moveTo>
                    <a:pt x="6350" y="2822504"/>
                  </a:moveTo>
                  <a:cubicBezTo>
                    <a:pt x="4233" y="1881669"/>
                    <a:pt x="2117" y="940835"/>
                    <a:pt x="0" y="0"/>
                  </a:cubicBezTo>
                  <a:lnTo>
                    <a:pt x="931063" y="2521723"/>
                  </a:lnTo>
                  <a:lnTo>
                    <a:pt x="6350" y="2822504"/>
                  </a:lnTo>
                </a:path>
              </a:pathLst>
            </a:custGeom>
            <a:solidFill>
              <a:schemeClr val="accent1">
                <a:alpha val="73725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12"/>
            <p:cNvSpPr/>
            <p:nvPr/>
          </p:nvSpPr>
          <p:spPr>
            <a:xfrm rot="-5400000">
              <a:off x="2776226" y="337116"/>
              <a:ext cx="3592895" cy="9202494"/>
            </a:xfrm>
            <a:custGeom>
              <a:rect b="b" l="l" r="r" t="t"/>
              <a:pathLst>
                <a:path extrusionOk="0" h="6899132" w="3592895">
                  <a:moveTo>
                    <a:pt x="1662729" y="6885432"/>
                  </a:moveTo>
                  <a:lnTo>
                    <a:pt x="0" y="0"/>
                  </a:lnTo>
                  <a:lnTo>
                    <a:pt x="3592895" y="6899132"/>
                  </a:lnTo>
                  <a:lnTo>
                    <a:pt x="1662729" y="6885432"/>
                  </a:lnTo>
                </a:path>
              </a:pathLst>
            </a:custGeom>
            <a:solidFill>
              <a:schemeClr val="accent3">
                <a:alpha val="16862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" name="Google Shape;52;p12"/>
          <p:cNvSpPr txBox="1"/>
          <p:nvPr>
            <p:ph type="title"/>
          </p:nvPr>
        </p:nvSpPr>
        <p:spPr>
          <a:xfrm>
            <a:off x="761962" y="2357419"/>
            <a:ext cx="10363199" cy="9287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400"/>
              <a:buFont typeface="Arial"/>
              <a:buNone/>
              <a:defRPr b="0" sz="54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" type="body"/>
          </p:nvPr>
        </p:nvSpPr>
        <p:spPr>
          <a:xfrm>
            <a:off x="761962" y="1807030"/>
            <a:ext cx="10363199" cy="55039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920"/>
              <a:buNone/>
              <a:defRPr sz="2400">
                <a:solidFill>
                  <a:srgbClr val="6B6B6B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B94A4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B94A4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B94A4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B94A4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B94A4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B94A4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B94A4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B94A4"/>
                </a:solidFill>
              </a:defRPr>
            </a:lvl9pPr>
          </a:lstStyle>
          <a:p/>
        </p:txBody>
      </p:sp>
      <p:sp>
        <p:nvSpPr>
          <p:cNvPr id="54" name="Google Shape;54;p12"/>
          <p:cNvSpPr txBox="1"/>
          <p:nvPr>
            <p:ph idx="10" type="dt"/>
          </p:nvPr>
        </p:nvSpPr>
        <p:spPr>
          <a:xfrm>
            <a:off x="4317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2"/>
          <p:cNvSpPr txBox="1"/>
          <p:nvPr>
            <p:ph idx="11" type="ftr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2"/>
          <p:cNvSpPr txBox="1"/>
          <p:nvPr>
            <p:ph idx="12" type="sldNum"/>
          </p:nvPr>
        </p:nvSpPr>
        <p:spPr>
          <a:xfrm>
            <a:off x="88899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 2개" type="twoObj">
  <p:cSld name="TWO_OBJECTS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title"/>
          </p:nvPr>
        </p:nvSpPr>
        <p:spPr>
          <a:xfrm>
            <a:off x="431799" y="123802"/>
            <a:ext cx="11302999" cy="9397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1" type="body"/>
          </p:nvPr>
        </p:nvSpPr>
        <p:spPr>
          <a:xfrm>
            <a:off x="609599" y="1600200"/>
            <a:ext cx="53847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algn="l">
              <a:spcBef>
                <a:spcPts val="480"/>
              </a:spcBef>
              <a:spcAft>
                <a:spcPts val="0"/>
              </a:spcAft>
              <a:buSzPts val="1920"/>
              <a:buChar char="►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SzPts val="1600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SzPts val="1600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SzPts val="1600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SzPts val="1600"/>
              <a:buChar char="»"/>
              <a:defRPr sz="1600"/>
            </a:lvl9pPr>
          </a:lstStyle>
          <a:p/>
        </p:txBody>
      </p:sp>
      <p:sp>
        <p:nvSpPr>
          <p:cNvPr id="60" name="Google Shape;60;p13"/>
          <p:cNvSpPr txBox="1"/>
          <p:nvPr>
            <p:ph idx="2" type="body"/>
          </p:nvPr>
        </p:nvSpPr>
        <p:spPr>
          <a:xfrm>
            <a:off x="6197599" y="1600200"/>
            <a:ext cx="53847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algn="l">
              <a:spcBef>
                <a:spcPts val="480"/>
              </a:spcBef>
              <a:spcAft>
                <a:spcPts val="0"/>
              </a:spcAft>
              <a:buSzPts val="1920"/>
              <a:buChar char="►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SzPts val="1600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SzPts val="1600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SzPts val="1600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SzPts val="1600"/>
              <a:buChar char="»"/>
              <a:defRPr sz="1600"/>
            </a:lvl9pPr>
          </a:lstStyle>
          <a:p/>
        </p:txBody>
      </p:sp>
      <p:sp>
        <p:nvSpPr>
          <p:cNvPr id="61" name="Google Shape;61;p13"/>
          <p:cNvSpPr txBox="1"/>
          <p:nvPr>
            <p:ph idx="10" type="dt"/>
          </p:nvPr>
        </p:nvSpPr>
        <p:spPr>
          <a:xfrm>
            <a:off x="4317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3"/>
          <p:cNvSpPr txBox="1"/>
          <p:nvPr>
            <p:ph idx="11" type="ftr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3"/>
          <p:cNvSpPr txBox="1"/>
          <p:nvPr>
            <p:ph idx="12" type="sldNum"/>
          </p:nvPr>
        </p:nvSpPr>
        <p:spPr>
          <a:xfrm>
            <a:off x="88899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idx="10" type="dt"/>
          </p:nvPr>
        </p:nvSpPr>
        <p:spPr>
          <a:xfrm>
            <a:off x="4317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4"/>
          <p:cNvSpPr txBox="1"/>
          <p:nvPr>
            <p:ph idx="11" type="ftr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4"/>
          <p:cNvSpPr txBox="1"/>
          <p:nvPr>
            <p:ph idx="12" type="sldNum"/>
          </p:nvPr>
        </p:nvSpPr>
        <p:spPr>
          <a:xfrm>
            <a:off x="88899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68" name="Google Shape;68;p14"/>
          <p:cNvSpPr txBox="1"/>
          <p:nvPr>
            <p:ph type="title"/>
          </p:nvPr>
        </p:nvSpPr>
        <p:spPr>
          <a:xfrm>
            <a:off x="431799" y="123802"/>
            <a:ext cx="11302999" cy="9397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표" type="tbl">
  <p:cSld name="TABLE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431799" y="123802"/>
            <a:ext cx="11302999" cy="9397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8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5"/>
          <p:cNvSpPr txBox="1"/>
          <p:nvPr>
            <p:ph idx="10" type="dt"/>
          </p:nvPr>
        </p:nvSpPr>
        <p:spPr>
          <a:xfrm>
            <a:off x="4317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353535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5"/>
          <p:cNvSpPr txBox="1"/>
          <p:nvPr>
            <p:ph idx="11" type="ftr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353535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5"/>
          <p:cNvSpPr txBox="1"/>
          <p:nvPr>
            <p:ph idx="12" type="sldNum"/>
          </p:nvPr>
        </p:nvSpPr>
        <p:spPr>
          <a:xfrm>
            <a:off x="88899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35353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35353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35353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35353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35353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35353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35353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35353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35353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 4개" type="fourObj">
  <p:cSld name="FOUR_OBJECTS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431799" y="123802"/>
            <a:ext cx="11302999" cy="9397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609599" y="1277872"/>
            <a:ext cx="5384799" cy="23388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algn="l">
              <a:spcBef>
                <a:spcPts val="480"/>
              </a:spcBef>
              <a:spcAft>
                <a:spcPts val="0"/>
              </a:spcAft>
              <a:buSzPts val="1920"/>
              <a:buChar char="►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SzPts val="1600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SzPts val="1600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SzPts val="1600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SzPts val="1600"/>
              <a:buChar char="»"/>
              <a:defRPr sz="1600"/>
            </a:lvl9pPr>
          </a:lstStyle>
          <a:p/>
        </p:txBody>
      </p:sp>
      <p:sp>
        <p:nvSpPr>
          <p:cNvPr id="77" name="Google Shape;77;p16"/>
          <p:cNvSpPr txBox="1"/>
          <p:nvPr>
            <p:ph idx="2" type="body"/>
          </p:nvPr>
        </p:nvSpPr>
        <p:spPr>
          <a:xfrm>
            <a:off x="6197599" y="1277872"/>
            <a:ext cx="5384799" cy="23388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algn="l">
              <a:spcBef>
                <a:spcPts val="480"/>
              </a:spcBef>
              <a:spcAft>
                <a:spcPts val="0"/>
              </a:spcAft>
              <a:buSzPts val="1920"/>
              <a:buChar char="►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SzPts val="1600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SzPts val="1600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SzPts val="1600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SzPts val="1600"/>
              <a:buChar char="»"/>
              <a:defRPr sz="1600"/>
            </a:lvl9pPr>
          </a:lstStyle>
          <a:p/>
        </p:txBody>
      </p:sp>
      <p:sp>
        <p:nvSpPr>
          <p:cNvPr id="78" name="Google Shape;78;p16"/>
          <p:cNvSpPr txBox="1"/>
          <p:nvPr>
            <p:ph idx="3" type="body"/>
          </p:nvPr>
        </p:nvSpPr>
        <p:spPr>
          <a:xfrm>
            <a:off x="608037" y="3786190"/>
            <a:ext cx="5384799" cy="23388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algn="l">
              <a:spcBef>
                <a:spcPts val="480"/>
              </a:spcBef>
              <a:spcAft>
                <a:spcPts val="0"/>
              </a:spcAft>
              <a:buSzPts val="1920"/>
              <a:buChar char="►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SzPts val="1600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SzPts val="1600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SzPts val="1600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SzPts val="1600"/>
              <a:buChar char="»"/>
              <a:defRPr sz="1600"/>
            </a:lvl9pPr>
          </a:lstStyle>
          <a:p/>
        </p:txBody>
      </p:sp>
      <p:sp>
        <p:nvSpPr>
          <p:cNvPr id="79" name="Google Shape;79;p16"/>
          <p:cNvSpPr txBox="1"/>
          <p:nvPr>
            <p:ph idx="4" type="body"/>
          </p:nvPr>
        </p:nvSpPr>
        <p:spPr>
          <a:xfrm>
            <a:off x="6196037" y="3786190"/>
            <a:ext cx="5384799" cy="23388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algn="l">
              <a:spcBef>
                <a:spcPts val="480"/>
              </a:spcBef>
              <a:spcAft>
                <a:spcPts val="0"/>
              </a:spcAft>
              <a:buSzPts val="1920"/>
              <a:buChar char="►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SzPts val="1600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SzPts val="1600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SzPts val="1600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SzPts val="1600"/>
              <a:buChar char="»"/>
              <a:defRPr sz="1600"/>
            </a:lvl9pPr>
          </a:lstStyle>
          <a:p/>
        </p:txBody>
      </p:sp>
      <p:sp>
        <p:nvSpPr>
          <p:cNvPr id="80" name="Google Shape;80;p16"/>
          <p:cNvSpPr txBox="1"/>
          <p:nvPr>
            <p:ph idx="10" type="dt"/>
          </p:nvPr>
        </p:nvSpPr>
        <p:spPr>
          <a:xfrm>
            <a:off x="4317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353535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6"/>
          <p:cNvSpPr txBox="1"/>
          <p:nvPr>
            <p:ph idx="11" type="ftr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353535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6"/>
          <p:cNvSpPr txBox="1"/>
          <p:nvPr>
            <p:ph idx="12" type="sldNum"/>
          </p:nvPr>
        </p:nvSpPr>
        <p:spPr>
          <a:xfrm>
            <a:off x="88899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35353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35353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35353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35353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35353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35353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35353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35353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35353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그림 및 설명" showMasterSp="0" type="picTx">
  <p:cSld name="PICTURE_WITH_CAPTION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/>
          <p:nvPr/>
        </p:nvSpPr>
        <p:spPr>
          <a:xfrm rot="5400000">
            <a:off x="-3300803" y="3300663"/>
            <a:ext cx="6887028" cy="285709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5" name="Google Shape;85;p17"/>
          <p:cNvGrpSpPr/>
          <p:nvPr/>
        </p:nvGrpSpPr>
        <p:grpSpPr>
          <a:xfrm flipH="1">
            <a:off x="-2" y="0"/>
            <a:ext cx="12192001" cy="6858001"/>
            <a:chOff x="-1" y="0"/>
            <a:chExt cx="9144001" cy="6858001"/>
          </a:xfrm>
        </p:grpSpPr>
        <p:sp>
          <p:nvSpPr>
            <p:cNvPr id="86" name="Google Shape;86;p17"/>
            <p:cNvSpPr/>
            <p:nvPr/>
          </p:nvSpPr>
          <p:spPr>
            <a:xfrm>
              <a:off x="0" y="6184705"/>
              <a:ext cx="2309196" cy="673295"/>
            </a:xfrm>
            <a:custGeom>
              <a:rect b="b" l="l" r="r" t="t"/>
              <a:pathLst>
                <a:path extrusionOk="0" h="560" w="1942">
                  <a:moveTo>
                    <a:pt x="1754" y="0"/>
                  </a:moveTo>
                  <a:lnTo>
                    <a:pt x="0" y="367"/>
                  </a:lnTo>
                  <a:lnTo>
                    <a:pt x="0" y="560"/>
                  </a:lnTo>
                  <a:lnTo>
                    <a:pt x="1942" y="560"/>
                  </a:lnTo>
                  <a:cubicBezTo>
                    <a:pt x="1879" y="373"/>
                    <a:pt x="1817" y="187"/>
                    <a:pt x="1754" y="0"/>
                  </a:cubicBezTo>
                </a:path>
              </a:pathLst>
            </a:custGeom>
            <a:solidFill>
              <a:srgbClr val="989898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7" name="Google Shape;87;p17"/>
            <p:cNvGrpSpPr/>
            <p:nvPr/>
          </p:nvGrpSpPr>
          <p:grpSpPr>
            <a:xfrm>
              <a:off x="-1" y="0"/>
              <a:ext cx="9144001" cy="6858001"/>
              <a:chOff x="-1" y="0"/>
              <a:chExt cx="9144001" cy="6858001"/>
            </a:xfrm>
          </p:grpSpPr>
          <p:sp>
            <p:nvSpPr>
              <p:cNvPr id="88" name="Google Shape;88;p17"/>
              <p:cNvSpPr/>
              <p:nvPr/>
            </p:nvSpPr>
            <p:spPr>
              <a:xfrm>
                <a:off x="428023" y="0"/>
                <a:ext cx="2026194" cy="3135635"/>
              </a:xfrm>
              <a:custGeom>
                <a:rect b="b" l="l" r="r" t="t"/>
                <a:pathLst>
                  <a:path extrusionOk="0" h="2609" w="1704">
                    <a:moveTo>
                      <a:pt x="1704" y="0"/>
                    </a:moveTo>
                    <a:lnTo>
                      <a:pt x="0" y="0"/>
                    </a:lnTo>
                    <a:lnTo>
                      <a:pt x="711" y="2609"/>
                    </a:lnTo>
                    <a:lnTo>
                      <a:pt x="1704" y="0"/>
                    </a:lnTo>
                  </a:path>
                </a:pathLst>
              </a:custGeom>
              <a:solidFill>
                <a:srgbClr val="BFDBDA">
                  <a:alpha val="8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" name="Google Shape;89;p17"/>
              <p:cNvSpPr/>
              <p:nvPr/>
            </p:nvSpPr>
            <p:spPr>
              <a:xfrm>
                <a:off x="6028605" y="4696234"/>
                <a:ext cx="3115394" cy="1976604"/>
              </a:xfrm>
              <a:custGeom>
                <a:rect b="b" l="l" r="r" t="t"/>
                <a:pathLst>
                  <a:path extrusionOk="0" h="1645" w="2620">
                    <a:moveTo>
                      <a:pt x="2620" y="0"/>
                    </a:moveTo>
                    <a:lnTo>
                      <a:pt x="0" y="541"/>
                    </a:lnTo>
                    <a:lnTo>
                      <a:pt x="2620" y="1645"/>
                    </a:lnTo>
                    <a:lnTo>
                      <a:pt x="2620" y="0"/>
                    </a:lnTo>
                  </a:path>
                </a:pathLst>
              </a:custGeom>
              <a:solidFill>
                <a:srgbClr val="989898">
                  <a:alpha val="2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" name="Google Shape;90;p17"/>
              <p:cNvSpPr/>
              <p:nvPr/>
            </p:nvSpPr>
            <p:spPr>
              <a:xfrm>
                <a:off x="2089194" y="5345523"/>
                <a:ext cx="7054806" cy="1512478"/>
              </a:xfrm>
              <a:custGeom>
                <a:rect b="b" l="l" r="r" t="t"/>
                <a:pathLst>
                  <a:path extrusionOk="0" h="1257" w="5935">
                    <a:moveTo>
                      <a:pt x="3314" y="0"/>
                    </a:moveTo>
                    <a:lnTo>
                      <a:pt x="0" y="695"/>
                    </a:lnTo>
                    <a:cubicBezTo>
                      <a:pt x="51" y="884"/>
                      <a:pt x="134" y="1068"/>
                      <a:pt x="185" y="1257"/>
                    </a:cubicBezTo>
                    <a:lnTo>
                      <a:pt x="5935" y="1257"/>
                    </a:lnTo>
                    <a:lnTo>
                      <a:pt x="5935" y="1094"/>
                    </a:lnTo>
                    <a:lnTo>
                      <a:pt x="3314" y="0"/>
                    </a:lnTo>
                  </a:path>
                </a:pathLst>
              </a:custGeom>
              <a:solidFill>
                <a:srgbClr val="CBCBCB">
                  <a:alpha val="31764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" name="Google Shape;91;p17"/>
              <p:cNvSpPr/>
              <p:nvPr/>
            </p:nvSpPr>
            <p:spPr>
              <a:xfrm>
                <a:off x="-1" y="0"/>
                <a:ext cx="1281830" cy="3138040"/>
              </a:xfrm>
              <a:custGeom>
                <a:rect b="b" l="l" r="r" t="t"/>
                <a:pathLst>
                  <a:path extrusionOk="0" h="2609" w="1078">
                    <a:moveTo>
                      <a:pt x="372" y="0"/>
                    </a:moveTo>
                    <a:lnTo>
                      <a:pt x="1" y="0"/>
                    </a:lnTo>
                    <a:lnTo>
                      <a:pt x="0" y="2121"/>
                    </a:lnTo>
                    <a:lnTo>
                      <a:pt x="1078" y="2609"/>
                    </a:lnTo>
                    <a:lnTo>
                      <a:pt x="372" y="0"/>
                    </a:lnTo>
                  </a:path>
                </a:pathLst>
              </a:custGeom>
              <a:solidFill>
                <a:schemeClr val="accent1">
                  <a:alpha val="74901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" name="Google Shape;92;p17"/>
              <p:cNvSpPr/>
              <p:nvPr/>
            </p:nvSpPr>
            <p:spPr>
              <a:xfrm>
                <a:off x="0" y="3143248"/>
                <a:ext cx="2088010" cy="3477128"/>
              </a:xfrm>
              <a:custGeom>
                <a:rect b="b" l="l" r="r" t="t"/>
                <a:pathLst>
                  <a:path extrusionOk="0" h="2893" w="1755">
                    <a:moveTo>
                      <a:pt x="1074" y="0"/>
                    </a:moveTo>
                    <a:lnTo>
                      <a:pt x="0" y="2893"/>
                    </a:lnTo>
                    <a:lnTo>
                      <a:pt x="1755" y="2525"/>
                    </a:lnTo>
                    <a:lnTo>
                      <a:pt x="1074" y="0"/>
                    </a:lnTo>
                  </a:path>
                </a:pathLst>
              </a:custGeom>
              <a:solidFill>
                <a:srgbClr val="989898">
                  <a:alpha val="24705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" name="Google Shape;93;p17"/>
              <p:cNvSpPr/>
              <p:nvPr/>
            </p:nvSpPr>
            <p:spPr>
              <a:xfrm>
                <a:off x="1" y="2551106"/>
                <a:ext cx="1285398" cy="4121532"/>
              </a:xfrm>
              <a:custGeom>
                <a:rect b="b" l="l" r="r" t="t"/>
                <a:pathLst>
                  <a:path extrusionOk="0" h="3427" w="1081">
                    <a:moveTo>
                      <a:pt x="0" y="0"/>
                    </a:moveTo>
                    <a:lnTo>
                      <a:pt x="0" y="3427"/>
                    </a:lnTo>
                    <a:lnTo>
                      <a:pt x="1081" y="49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D7D7D7">
                  <a:alpha val="49803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94" name="Google Shape;94;p17"/>
          <p:cNvSpPr txBox="1"/>
          <p:nvPr>
            <p:ph type="title"/>
          </p:nvPr>
        </p:nvSpPr>
        <p:spPr>
          <a:xfrm>
            <a:off x="952463" y="4772044"/>
            <a:ext cx="8680109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None/>
              <a:defRPr b="0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7"/>
          <p:cNvSpPr/>
          <p:nvPr>
            <p:ph idx="2" type="pic"/>
          </p:nvPr>
        </p:nvSpPr>
        <p:spPr>
          <a:xfrm>
            <a:off x="952463" y="584219"/>
            <a:ext cx="8680109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96" name="Google Shape;96;p17"/>
          <p:cNvSpPr txBox="1"/>
          <p:nvPr>
            <p:ph idx="1" type="body"/>
          </p:nvPr>
        </p:nvSpPr>
        <p:spPr>
          <a:xfrm>
            <a:off x="952463" y="5338782"/>
            <a:ext cx="8680109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97" name="Google Shape;97;p17"/>
          <p:cNvSpPr txBox="1"/>
          <p:nvPr>
            <p:ph idx="10" type="dt"/>
          </p:nvPr>
        </p:nvSpPr>
        <p:spPr>
          <a:xfrm>
            <a:off x="4317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353535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7"/>
          <p:cNvSpPr txBox="1"/>
          <p:nvPr>
            <p:ph idx="11" type="ftr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353535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7"/>
          <p:cNvSpPr txBox="1"/>
          <p:nvPr>
            <p:ph idx="12" type="sldNum"/>
          </p:nvPr>
        </p:nvSpPr>
        <p:spPr>
          <a:xfrm>
            <a:off x="88899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35353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35353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35353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35353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35353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35353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35353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35353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35353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/>
          <p:nvPr/>
        </p:nvSpPr>
        <p:spPr>
          <a:xfrm>
            <a:off x="1732842" y="3147876"/>
            <a:ext cx="6308395" cy="3037101"/>
          </a:xfrm>
          <a:custGeom>
            <a:rect b="b" l="l" r="r" t="t"/>
            <a:pathLst>
              <a:path extrusionOk="0" h="2527" w="3978">
                <a:moveTo>
                  <a:pt x="0" y="0"/>
                </a:moveTo>
                <a:cubicBezTo>
                  <a:pt x="90" y="449"/>
                  <a:pt x="484" y="1911"/>
                  <a:pt x="660" y="2527"/>
                </a:cubicBezTo>
                <a:lnTo>
                  <a:pt x="3978" y="1833"/>
                </a:lnTo>
                <a:lnTo>
                  <a:pt x="0" y="0"/>
                </a:lnTo>
              </a:path>
            </a:pathLst>
          </a:custGeom>
          <a:solidFill>
            <a:srgbClr val="F2F2F2">
              <a:alpha val="25882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" name="Google Shape;7;p8"/>
          <p:cNvGrpSpPr/>
          <p:nvPr/>
        </p:nvGrpSpPr>
        <p:grpSpPr>
          <a:xfrm>
            <a:off x="-1" y="0"/>
            <a:ext cx="12192001" cy="6858001"/>
            <a:chOff x="-1" y="0"/>
            <a:chExt cx="9144001" cy="6858001"/>
          </a:xfrm>
        </p:grpSpPr>
        <p:sp>
          <p:nvSpPr>
            <p:cNvPr id="8" name="Google Shape;8;p8"/>
            <p:cNvSpPr/>
            <p:nvPr/>
          </p:nvSpPr>
          <p:spPr>
            <a:xfrm>
              <a:off x="0" y="6184705"/>
              <a:ext cx="2309196" cy="673295"/>
            </a:xfrm>
            <a:custGeom>
              <a:rect b="b" l="l" r="r" t="t"/>
              <a:pathLst>
                <a:path extrusionOk="0" h="560" w="1942">
                  <a:moveTo>
                    <a:pt x="1754" y="0"/>
                  </a:moveTo>
                  <a:lnTo>
                    <a:pt x="0" y="367"/>
                  </a:lnTo>
                  <a:lnTo>
                    <a:pt x="0" y="560"/>
                  </a:lnTo>
                  <a:lnTo>
                    <a:pt x="1942" y="560"/>
                  </a:lnTo>
                  <a:cubicBezTo>
                    <a:pt x="1879" y="373"/>
                    <a:pt x="1817" y="187"/>
                    <a:pt x="1754" y="0"/>
                  </a:cubicBezTo>
                </a:path>
              </a:pathLst>
            </a:custGeom>
            <a:solidFill>
              <a:srgbClr val="B6B8BA">
                <a:alpha val="1490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" name="Google Shape;9;p8"/>
            <p:cNvGrpSpPr/>
            <p:nvPr/>
          </p:nvGrpSpPr>
          <p:grpSpPr>
            <a:xfrm>
              <a:off x="-1" y="0"/>
              <a:ext cx="9144001" cy="6858001"/>
              <a:chOff x="-1" y="0"/>
              <a:chExt cx="9144001" cy="6858001"/>
            </a:xfrm>
          </p:grpSpPr>
          <p:sp>
            <p:nvSpPr>
              <p:cNvPr id="10" name="Google Shape;10;p8"/>
              <p:cNvSpPr/>
              <p:nvPr/>
            </p:nvSpPr>
            <p:spPr>
              <a:xfrm>
                <a:off x="428023" y="0"/>
                <a:ext cx="2026194" cy="3135635"/>
              </a:xfrm>
              <a:custGeom>
                <a:rect b="b" l="l" r="r" t="t"/>
                <a:pathLst>
                  <a:path extrusionOk="0" h="2609" w="1704">
                    <a:moveTo>
                      <a:pt x="1704" y="0"/>
                    </a:moveTo>
                    <a:lnTo>
                      <a:pt x="0" y="0"/>
                    </a:lnTo>
                    <a:lnTo>
                      <a:pt x="711" y="2609"/>
                    </a:lnTo>
                    <a:lnTo>
                      <a:pt x="1704" y="0"/>
                    </a:lnTo>
                  </a:path>
                </a:pathLst>
              </a:custGeom>
              <a:solidFill>
                <a:srgbClr val="DFECEC">
                  <a:alpha val="3098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" name="Google Shape;11;p8"/>
              <p:cNvSpPr/>
              <p:nvPr/>
            </p:nvSpPr>
            <p:spPr>
              <a:xfrm>
                <a:off x="6028605" y="4696234"/>
                <a:ext cx="3115394" cy="1976604"/>
              </a:xfrm>
              <a:custGeom>
                <a:rect b="b" l="l" r="r" t="t"/>
                <a:pathLst>
                  <a:path extrusionOk="0" h="1645" w="2620">
                    <a:moveTo>
                      <a:pt x="2620" y="0"/>
                    </a:moveTo>
                    <a:lnTo>
                      <a:pt x="0" y="541"/>
                    </a:lnTo>
                    <a:lnTo>
                      <a:pt x="2620" y="1645"/>
                    </a:lnTo>
                    <a:lnTo>
                      <a:pt x="2620" y="0"/>
                    </a:lnTo>
                  </a:path>
                </a:pathLst>
              </a:custGeom>
              <a:solidFill>
                <a:srgbClr val="C6C8CA">
                  <a:alpha val="16862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" name="Google Shape;12;p8"/>
              <p:cNvSpPr/>
              <p:nvPr/>
            </p:nvSpPr>
            <p:spPr>
              <a:xfrm>
                <a:off x="2089194" y="5345523"/>
                <a:ext cx="7054806" cy="1512478"/>
              </a:xfrm>
              <a:custGeom>
                <a:rect b="b" l="l" r="r" t="t"/>
                <a:pathLst>
                  <a:path extrusionOk="0" h="1257" w="5935">
                    <a:moveTo>
                      <a:pt x="3314" y="0"/>
                    </a:moveTo>
                    <a:lnTo>
                      <a:pt x="0" y="695"/>
                    </a:lnTo>
                    <a:cubicBezTo>
                      <a:pt x="51" y="884"/>
                      <a:pt x="134" y="1068"/>
                      <a:pt x="185" y="1257"/>
                    </a:cubicBezTo>
                    <a:lnTo>
                      <a:pt x="5935" y="1257"/>
                    </a:lnTo>
                    <a:lnTo>
                      <a:pt x="5935" y="1094"/>
                    </a:lnTo>
                    <a:lnTo>
                      <a:pt x="3314" y="0"/>
                    </a:lnTo>
                  </a:path>
                </a:pathLst>
              </a:custGeom>
              <a:solidFill>
                <a:srgbClr val="B6B8BA">
                  <a:alpha val="5882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" name="Google Shape;13;p8"/>
              <p:cNvSpPr/>
              <p:nvPr/>
            </p:nvSpPr>
            <p:spPr>
              <a:xfrm>
                <a:off x="-1" y="0"/>
                <a:ext cx="1281830" cy="3138040"/>
              </a:xfrm>
              <a:custGeom>
                <a:rect b="b" l="l" r="r" t="t"/>
                <a:pathLst>
                  <a:path extrusionOk="0" h="2609" w="1078">
                    <a:moveTo>
                      <a:pt x="372" y="0"/>
                    </a:moveTo>
                    <a:lnTo>
                      <a:pt x="1" y="0"/>
                    </a:lnTo>
                    <a:lnTo>
                      <a:pt x="0" y="2121"/>
                    </a:lnTo>
                    <a:lnTo>
                      <a:pt x="1078" y="2609"/>
                    </a:lnTo>
                    <a:lnTo>
                      <a:pt x="372" y="0"/>
                    </a:lnTo>
                  </a:path>
                </a:pathLst>
              </a:custGeom>
              <a:solidFill>
                <a:srgbClr val="BFDBDA">
                  <a:alpha val="26666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" name="Google Shape;14;p8"/>
              <p:cNvSpPr/>
              <p:nvPr/>
            </p:nvSpPr>
            <p:spPr>
              <a:xfrm>
                <a:off x="1" y="2551106"/>
                <a:ext cx="1285398" cy="4121532"/>
              </a:xfrm>
              <a:custGeom>
                <a:rect b="b" l="l" r="r" t="t"/>
                <a:pathLst>
                  <a:path extrusionOk="0" h="3427" w="1081">
                    <a:moveTo>
                      <a:pt x="0" y="0"/>
                    </a:moveTo>
                    <a:lnTo>
                      <a:pt x="0" y="3427"/>
                    </a:lnTo>
                    <a:lnTo>
                      <a:pt x="1081" y="49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BFDBDA">
                  <a:alpha val="7843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5" name="Google Shape;15;p8"/>
          <p:cNvSpPr txBox="1"/>
          <p:nvPr>
            <p:ph type="title"/>
          </p:nvPr>
        </p:nvSpPr>
        <p:spPr>
          <a:xfrm>
            <a:off x="431799" y="123802"/>
            <a:ext cx="11302999" cy="9397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800"/>
              <a:buFont typeface="Arial"/>
              <a:buNone/>
              <a:defRPr b="0" i="0" sz="38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6" name="Google Shape;16;p8"/>
          <p:cNvSpPr txBox="1"/>
          <p:nvPr>
            <p:ph idx="1" type="body"/>
          </p:nvPr>
        </p:nvSpPr>
        <p:spPr>
          <a:xfrm>
            <a:off x="431799" y="1308100"/>
            <a:ext cx="11302999" cy="49609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353535"/>
              </a:buClr>
              <a:buSzPts val="1920"/>
              <a:buFont typeface="Noto Sans Symbols"/>
              <a:buChar char="►"/>
              <a:defRPr b="0" i="0" sz="2400" u="none" cap="none" strike="noStrike">
                <a:solidFill>
                  <a:srgbClr val="35353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6B6B6B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rgbClr val="6B6B6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6B6B6B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6B6B6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rgbClr val="6B6B6B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rgbClr val="6B6B6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rgbClr val="6B6B6B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rgbClr val="6B6B6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rgbClr val="6B6B6B"/>
              </a:buClr>
              <a:buSzPts val="1600"/>
              <a:buFont typeface="Lucida Sans"/>
              <a:buChar char="»"/>
              <a:defRPr b="0" i="0" sz="1600" u="none" cap="none" strike="noStrike">
                <a:solidFill>
                  <a:srgbClr val="6B6B6B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rgbClr val="6B6B6B"/>
              </a:buClr>
              <a:buSzPts val="1600"/>
              <a:buFont typeface="Lucida Sans"/>
              <a:buChar char="»"/>
              <a:defRPr b="0" i="0" sz="1600" u="none" cap="none" strike="noStrike">
                <a:solidFill>
                  <a:srgbClr val="6B6B6B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rgbClr val="6B6B6B"/>
              </a:buClr>
              <a:buSzPts val="1600"/>
              <a:buFont typeface="Lucida Sans"/>
              <a:buChar char="»"/>
              <a:defRPr b="0" i="0" sz="1600" u="none" cap="none" strike="noStrike">
                <a:solidFill>
                  <a:srgbClr val="6B6B6B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rgbClr val="6B6B6B"/>
              </a:buClr>
              <a:buSzPts val="1600"/>
              <a:buFont typeface="Lucida Sans"/>
              <a:buChar char="»"/>
              <a:defRPr b="0" i="0" sz="1600" u="none" cap="none" strike="noStrike">
                <a:solidFill>
                  <a:srgbClr val="6B6B6B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8"/>
          <p:cNvSpPr txBox="1"/>
          <p:nvPr>
            <p:ph idx="10" type="dt"/>
          </p:nvPr>
        </p:nvSpPr>
        <p:spPr>
          <a:xfrm>
            <a:off x="4317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35353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8"/>
          <p:cNvSpPr txBox="1"/>
          <p:nvPr>
            <p:ph idx="11" type="ftr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35353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8"/>
          <p:cNvSpPr txBox="1"/>
          <p:nvPr>
            <p:ph idx="12" type="sldNum"/>
          </p:nvPr>
        </p:nvSpPr>
        <p:spPr>
          <a:xfrm>
            <a:off x="88899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35353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35353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35353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35353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35353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35353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35353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35353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35353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"/>
          <p:cNvSpPr txBox="1"/>
          <p:nvPr>
            <p:ph type="ctrTitle"/>
          </p:nvPr>
        </p:nvSpPr>
        <p:spPr>
          <a:xfrm>
            <a:off x="2270586" y="2919309"/>
            <a:ext cx="9635703" cy="9577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400"/>
              <a:buFont typeface="Arial"/>
              <a:buNone/>
            </a:pPr>
            <a:r>
              <a:rPr lang="ko-KR"/>
              <a:t>프로젝트 </a:t>
            </a:r>
            <a:r>
              <a:rPr lang="ko-KR"/>
              <a:t>기획서</a:t>
            </a:r>
            <a:endParaRPr/>
          </a:p>
        </p:txBody>
      </p:sp>
      <p:sp>
        <p:nvSpPr>
          <p:cNvPr id="143" name="Google Shape;143;p1"/>
          <p:cNvSpPr txBox="1"/>
          <p:nvPr>
            <p:ph idx="1" type="subTitle"/>
          </p:nvPr>
        </p:nvSpPr>
        <p:spPr>
          <a:xfrm>
            <a:off x="2270586" y="3890286"/>
            <a:ext cx="9631127" cy="4674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lang="ko-KR"/>
              <a:t>기후 기반 가구별 전력 소비 예측 모델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"/>
          <p:cNvSpPr txBox="1"/>
          <p:nvPr>
            <p:ph type="title"/>
          </p:nvPr>
        </p:nvSpPr>
        <p:spPr>
          <a:xfrm>
            <a:off x="431799" y="123802"/>
            <a:ext cx="11302999" cy="9397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800"/>
              <a:buFont typeface="Arial"/>
              <a:buNone/>
            </a:pPr>
            <a:r>
              <a:rPr lang="ko-KR"/>
              <a:t>프로젝트 배경</a:t>
            </a:r>
            <a:endParaRPr/>
          </a:p>
        </p:txBody>
      </p:sp>
      <p:pic>
        <p:nvPicPr>
          <p:cNvPr id="149" name="Google Shape;149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13854" y="1001623"/>
            <a:ext cx="9564292" cy="55738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"/>
          <p:cNvSpPr txBox="1"/>
          <p:nvPr>
            <p:ph type="title"/>
          </p:nvPr>
        </p:nvSpPr>
        <p:spPr>
          <a:xfrm>
            <a:off x="431799" y="123802"/>
            <a:ext cx="11302999" cy="9397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800"/>
              <a:buFont typeface="Arial"/>
              <a:buNone/>
            </a:pPr>
            <a:r>
              <a:rPr lang="ko-KR"/>
              <a:t>프로젝트 목표</a:t>
            </a:r>
            <a:endParaRPr/>
          </a:p>
        </p:txBody>
      </p:sp>
      <p:pic>
        <p:nvPicPr>
          <p:cNvPr id="155" name="Google Shape;155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14507" y="514910"/>
            <a:ext cx="4162985" cy="58281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4"/>
          <p:cNvSpPr txBox="1"/>
          <p:nvPr>
            <p:ph type="title"/>
          </p:nvPr>
        </p:nvSpPr>
        <p:spPr>
          <a:xfrm>
            <a:off x="431799" y="123802"/>
            <a:ext cx="11302999" cy="9397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800"/>
              <a:buFont typeface="Arial"/>
              <a:buNone/>
            </a:pPr>
            <a:r>
              <a:rPr lang="ko-KR"/>
              <a:t>연구 과제</a:t>
            </a:r>
            <a:endParaRPr/>
          </a:p>
        </p:txBody>
      </p:sp>
      <p:sp>
        <p:nvSpPr>
          <p:cNvPr id="161" name="Google Shape;161;p4"/>
          <p:cNvSpPr txBox="1"/>
          <p:nvPr>
            <p:ph idx="1" type="body"/>
          </p:nvPr>
        </p:nvSpPr>
        <p:spPr>
          <a:xfrm>
            <a:off x="431799" y="1308100"/>
            <a:ext cx="11302999" cy="49609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lang="ko-KR"/>
              <a:t>1.기후 환경 요인이 가구별 전력 소비량에 어떻게 영향을 미치는가?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1920"/>
              <a:buNone/>
            </a:pPr>
            <a:r>
              <a:rPr lang="ko-KR"/>
              <a:t>2.기후 데이터를 활용하여 가구별 전력 사용량을 정밀하게 예측할 수 있는가?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1920"/>
              <a:buNone/>
            </a:pPr>
            <a:r>
              <a:rPr lang="ko-KR"/>
              <a:t>3 전력 수요 예측 모델의 성능을 향상시키기 위해 어떤 데이터와 알고리즘이 가장 효과적인가?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1920"/>
              <a:buNone/>
            </a:pPr>
            <a:r>
              <a:rPr lang="ko-KR"/>
              <a:t>4.예측된 전력 소비 데이터를 활용하여 전력 효율성을 높이고 비용 절감을 유도할 수 있는가?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5"/>
          <p:cNvSpPr txBox="1"/>
          <p:nvPr>
            <p:ph type="title"/>
          </p:nvPr>
        </p:nvSpPr>
        <p:spPr>
          <a:xfrm>
            <a:off x="431799" y="123802"/>
            <a:ext cx="11302999" cy="9397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800"/>
              <a:buFont typeface="Arial"/>
              <a:buNone/>
            </a:pPr>
            <a:r>
              <a:rPr lang="ko-KR"/>
              <a:t>실행 계획</a:t>
            </a:r>
            <a:endParaRPr/>
          </a:p>
        </p:txBody>
      </p:sp>
      <p:sp>
        <p:nvSpPr>
          <p:cNvPr id="167" name="Google Shape;167;p5"/>
          <p:cNvSpPr txBox="1"/>
          <p:nvPr>
            <p:ph idx="1" type="body"/>
          </p:nvPr>
        </p:nvSpPr>
        <p:spPr>
          <a:xfrm>
            <a:off x="431799" y="1308100"/>
            <a:ext cx="11302999" cy="49609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lang="ko-KR"/>
              <a:t>1단계: 데이터 수집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1920"/>
              <a:buNone/>
            </a:pPr>
            <a:r>
              <a:rPr lang="ko-KR"/>
              <a:t>2단계: 모델 설계 및 개발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1920"/>
              <a:buNone/>
            </a:pPr>
            <a:r>
              <a:rPr lang="ko-KR"/>
              <a:t>3단계: 예측 모델 최적화 및 검증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1920"/>
              <a:buNone/>
            </a:pPr>
            <a:r>
              <a:rPr lang="ko-KR"/>
              <a:t>4단계: 보고서 작성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6"/>
          <p:cNvSpPr txBox="1"/>
          <p:nvPr>
            <p:ph type="title"/>
          </p:nvPr>
        </p:nvSpPr>
        <p:spPr>
          <a:xfrm>
            <a:off x="431799" y="123802"/>
            <a:ext cx="11302999" cy="9397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800"/>
              <a:buFont typeface="Arial"/>
              <a:buNone/>
            </a:pPr>
            <a:r>
              <a:rPr lang="ko-KR"/>
              <a:t>WBS</a:t>
            </a:r>
            <a:endParaRPr/>
          </a:p>
        </p:txBody>
      </p:sp>
      <p:pic>
        <p:nvPicPr>
          <p:cNvPr id="173" name="Google Shape;173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0632" y="871366"/>
            <a:ext cx="10250735" cy="57729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27444" y="915437"/>
            <a:ext cx="8937111" cy="502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교차">
  <a:themeElements>
    <a:clrScheme name="교차">
      <a:dk1>
        <a:srgbClr val="264C72"/>
      </a:dk1>
      <a:lt1>
        <a:srgbClr val="FFFFFF"/>
      </a:lt1>
      <a:dk2>
        <a:srgbClr val="347775"/>
      </a:dk2>
      <a:lt2>
        <a:srgbClr val="D7D7D7"/>
      </a:lt2>
      <a:accent1>
        <a:srgbClr val="63A6A4"/>
      </a:accent1>
      <a:accent2>
        <a:srgbClr val="323232"/>
      </a:accent2>
      <a:accent3>
        <a:srgbClr val="9D9C9C"/>
      </a:accent3>
      <a:accent4>
        <a:srgbClr val="C1C0C0"/>
      </a:accent4>
      <a:accent5>
        <a:srgbClr val="E5E4E4"/>
      </a:accent5>
      <a:accent6>
        <a:srgbClr val="716340"/>
      </a:accent6>
      <a:hlink>
        <a:srgbClr val="4A45FF"/>
      </a:hlink>
      <a:folHlink>
        <a:srgbClr val="BE27B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

<file path=docProps/custom.xml><?xml version="1.0" encoding="utf-8"?>
<Properties xmlns="http://schemas.openxmlformats.org/officeDocument/2006/custom-properties" xmlns:vt="http://schemas.openxmlformats.org/officeDocument/2006/docPropsVTypes"/>
</file>