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3839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jCSBdiccyQ5Vy0ecGKd2DWj+Ky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/>
          <p:nvPr/>
        </p:nvSpPr>
        <p:spPr>
          <a:xfrm>
            <a:off x="-12699" y="3631"/>
            <a:ext cx="1247479" cy="4425873"/>
          </a:xfrm>
          <a:custGeom>
            <a:rect b="b" l="l" r="r" t="t"/>
            <a:pathLst>
              <a:path extrusionOk="0" h="7266" w="1537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/>
          <p:nvPr/>
        </p:nvSpPr>
        <p:spPr>
          <a:xfrm flipH="1">
            <a:off x="7307082" y="211889"/>
            <a:ext cx="4883131" cy="1609272"/>
          </a:xfrm>
          <a:custGeom>
            <a:rect b="b" l="l" r="r" t="t"/>
            <a:pathLst>
              <a:path extrusionOk="0" h="1458" w="2715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rgbClr val="BFDB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/>
          <p:nvPr/>
        </p:nvSpPr>
        <p:spPr>
          <a:xfrm flipH="1">
            <a:off x="1176" y="0"/>
            <a:ext cx="12196229" cy="1209811"/>
          </a:xfrm>
          <a:custGeom>
            <a:rect b="b" l="l" r="r" t="t"/>
            <a:pathLst>
              <a:path extrusionOk="0" h="1097" w="6774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rgbClr val="A0C9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/>
          <p:nvPr/>
        </p:nvSpPr>
        <p:spPr>
          <a:xfrm>
            <a:off x="0" y="313097"/>
            <a:ext cx="7315199" cy="2039450"/>
          </a:xfrm>
          <a:custGeom>
            <a:rect b="b" l="l" r="r" t="t"/>
            <a:pathLst>
              <a:path extrusionOk="0" h="2481754" w="5486400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rgbClr val="DF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/>
          <p:nvPr/>
        </p:nvSpPr>
        <p:spPr>
          <a:xfrm flipH="1" rot="-5400000">
            <a:off x="-469153" y="661849"/>
            <a:ext cx="2747768" cy="1432205"/>
          </a:xfrm>
          <a:custGeom>
            <a:rect b="b" l="l" r="r" t="t"/>
            <a:pathLst>
              <a:path extrusionOk="0" h="1458" w="2715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rgbClr val="BFDB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 flipH="1" rot="-5400000">
            <a:off x="-2892959" y="2893114"/>
            <a:ext cx="6862892" cy="1076695"/>
          </a:xfrm>
          <a:custGeom>
            <a:rect b="b" l="l" r="r" t="t"/>
            <a:pathLst>
              <a:path extrusionOk="0" h="1097" w="6774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9"/>
          <p:cNvSpPr/>
          <p:nvPr/>
        </p:nvSpPr>
        <p:spPr>
          <a:xfrm rot="-5400000">
            <a:off x="-839161" y="3864994"/>
            <a:ext cx="4116307" cy="1880869"/>
          </a:xfrm>
          <a:custGeom>
            <a:rect b="b" l="l" r="r" t="t"/>
            <a:pathLst>
              <a:path extrusionOk="0" h="2571750" w="548640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rgbClr val="CBCB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/>
          <p:nvPr/>
        </p:nvSpPr>
        <p:spPr>
          <a:xfrm rot="-5400000">
            <a:off x="1234747" y="5050782"/>
            <a:ext cx="895421" cy="2731035"/>
          </a:xfrm>
          <a:custGeom>
            <a:rect b="b" l="l" r="r" t="t"/>
            <a:pathLst>
              <a:path extrusionOk="0" h="3734200" w="1193457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rgbClr val="9898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9"/>
          <p:cNvSpPr/>
          <p:nvPr/>
        </p:nvSpPr>
        <p:spPr>
          <a:xfrm>
            <a:off x="164250" y="-27432"/>
            <a:ext cx="2883726" cy="6885432"/>
          </a:xfrm>
          <a:custGeom>
            <a:rect b="b" l="l" r="r" t="t"/>
            <a:pathLst>
              <a:path extrusionOk="0" h="6885432" w="2162795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"/>
          <p:cNvSpPr txBox="1"/>
          <p:nvPr>
            <p:ph type="ctrTitle"/>
          </p:nvPr>
        </p:nvSpPr>
        <p:spPr>
          <a:xfrm>
            <a:off x="2270586" y="2919309"/>
            <a:ext cx="9635703" cy="957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0"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270586" y="3890286"/>
            <a:ext cx="9631127" cy="467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6B6B6B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B94A4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B94A4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 showMasterSp="0" type="objOnly">
  <p:cSld name="OBJECT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8"/>
          <p:cNvGrpSpPr/>
          <p:nvPr/>
        </p:nvGrpSpPr>
        <p:grpSpPr>
          <a:xfrm>
            <a:off x="-73152" y="3141916"/>
            <a:ext cx="12305046" cy="3716088"/>
            <a:chOff x="-28574" y="3141916"/>
            <a:chExt cx="9202494" cy="3716088"/>
          </a:xfrm>
        </p:grpSpPr>
        <p:sp>
          <p:nvSpPr>
            <p:cNvPr id="102" name="Google Shape;102;p18"/>
            <p:cNvSpPr/>
            <p:nvPr/>
          </p:nvSpPr>
          <p:spPr>
            <a:xfrm flipH="1" rot="10800000">
              <a:off x="13414" y="5642418"/>
              <a:ext cx="3665145" cy="1074154"/>
            </a:xfrm>
            <a:custGeom>
              <a:rect b="b" l="l" r="r" t="t"/>
              <a:pathLst>
                <a:path extrusionOk="0" h="1458" w="2715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rgbClr val="BFDBDA">
                <a:alpha val="5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 flipH="1" rot="10800000">
              <a:off x="8017" y="6050481"/>
              <a:ext cx="9154154" cy="807522"/>
            </a:xfrm>
            <a:custGeom>
              <a:rect b="b" l="l" r="r" t="t"/>
              <a:pathLst>
                <a:path extrusionOk="0" h="1097" w="6774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rect b="b" l="l" r="r" t="t"/>
              <a:pathLst>
                <a:path extrusionOk="0" h="2571750" w="548640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rect b="b" l="l" r="r" t="t"/>
              <a:pathLst>
                <a:path extrusionOk="0" h="2822504" w="931063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rgbClr val="989898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 rot="-5400000">
              <a:off x="2776226" y="337116"/>
              <a:ext cx="3592895" cy="9202494"/>
            </a:xfrm>
            <a:custGeom>
              <a:rect b="b" l="l" r="r" t="t"/>
              <a:pathLst>
                <a:path extrusionOk="0" h="6899132" w="3592895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8"/>
          <p:cNvSpPr txBox="1"/>
          <p:nvPr>
            <p:ph type="ctrTitle"/>
          </p:nvPr>
        </p:nvSpPr>
        <p:spPr>
          <a:xfrm>
            <a:off x="330199" y="2673355"/>
            <a:ext cx="1153159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0"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showMasterSp="0" type="clipArtAndTx">
  <p:cSld name="CLIPART_AND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9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13" name="Google Shape;113;p19"/>
            <p:cNvSpPr/>
            <p:nvPr/>
          </p:nvSpPr>
          <p:spPr>
            <a:xfrm>
              <a:off x="0" y="6184705"/>
              <a:ext cx="2309196" cy="673295"/>
            </a:xfrm>
            <a:custGeom>
              <a:rect b="b" l="l" r="r" t="t"/>
              <a:pathLst>
                <a:path extrusionOk="0" h="560" w="1942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" name="Google Shape;114;p19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15" name="Google Shape;115;p1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rect b="b" l="l" r="r" t="t"/>
                <a:pathLst>
                  <a:path extrusionOk="0" h="2609" w="1704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rgbClr val="BFDBD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rect b="b" l="l" r="r" t="t"/>
                <a:pathLst>
                  <a:path extrusionOk="0" h="1645" w="2620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882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rect b="b" l="l" r="r" t="t"/>
                <a:pathLst>
                  <a:path extrusionOk="0" h="1257" w="5935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9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rect b="b" l="l" r="r" t="t"/>
                <a:pathLst>
                  <a:path extrusionOk="0" h="2609" w="1078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rgbClr val="A0C9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rect b="b" l="l" r="r" t="t"/>
                <a:pathLst>
                  <a:path extrusionOk="0" h="2893" w="1755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rect b="b" l="l" r="r" t="t"/>
                <a:pathLst>
                  <a:path extrusionOk="0" h="3427" w="1081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DBD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1" name="Google Shape;121;p19"/>
          <p:cNvSpPr txBox="1"/>
          <p:nvPr>
            <p:ph type="title"/>
          </p:nvPr>
        </p:nvSpPr>
        <p:spPr>
          <a:xfrm>
            <a:off x="2542695" y="1121212"/>
            <a:ext cx="783771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542710" y="2286007"/>
            <a:ext cx="7839569" cy="3429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920"/>
              <a:buChar char="►"/>
              <a:defRPr>
                <a:solidFill>
                  <a:srgbClr val="6B6B6B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본문" showMasterSp="0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0"/>
          <p:cNvGrpSpPr/>
          <p:nvPr/>
        </p:nvGrpSpPr>
        <p:grpSpPr>
          <a:xfrm flipH="1" rot="10800000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128" name="Google Shape;128;p20"/>
            <p:cNvSpPr/>
            <p:nvPr/>
          </p:nvSpPr>
          <p:spPr>
            <a:xfrm>
              <a:off x="7858910" y="-3175"/>
              <a:ext cx="1290865" cy="2960833"/>
            </a:xfrm>
            <a:custGeom>
              <a:rect b="b" l="l" r="r" t="t"/>
              <a:pathLst>
                <a:path extrusionOk="0" h="6076108" w="2635390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8617016" y="737400"/>
              <a:ext cx="543423" cy="2244786"/>
            </a:xfrm>
            <a:custGeom>
              <a:rect b="b" l="l" r="r" t="t"/>
              <a:pathLst>
                <a:path extrusionOk="0" h="4582886" w="1088572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7956911" y="-1619"/>
              <a:ext cx="671047" cy="757711"/>
            </a:xfrm>
            <a:custGeom>
              <a:rect b="b" l="l" r="r" t="t"/>
              <a:pathLst>
                <a:path extrusionOk="0" h="1546919" w="1369988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8455711" y="-1619"/>
              <a:ext cx="710060" cy="1329898"/>
            </a:xfrm>
            <a:custGeom>
              <a:rect b="b" l="l" r="r" t="t"/>
              <a:pathLst>
                <a:path extrusionOk="0" h="2715079" w="1449636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830097" y="-1619"/>
              <a:ext cx="1325010" cy="3644909"/>
            </a:xfrm>
            <a:custGeom>
              <a:rect b="b" l="l" r="r" t="t"/>
              <a:pathLst>
                <a:path extrusionOk="0" h="7441333" w="2705100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0"/>
          <p:cNvSpPr txBox="1"/>
          <p:nvPr>
            <p:ph type="title"/>
          </p:nvPr>
        </p:nvSpPr>
        <p:spPr>
          <a:xfrm rot="5400000">
            <a:off x="7646985" y="2190751"/>
            <a:ext cx="5851525" cy="201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 rot="5400000">
            <a:off x="2039936" y="-1155699"/>
            <a:ext cx="5851525" cy="871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2"/>
          <p:cNvGrpSpPr/>
          <p:nvPr/>
        </p:nvGrpSpPr>
        <p:grpSpPr>
          <a:xfrm>
            <a:off x="-73152" y="3141916"/>
            <a:ext cx="12305046" cy="3716088"/>
            <a:chOff x="-28574" y="3141916"/>
            <a:chExt cx="9202494" cy="3716088"/>
          </a:xfrm>
        </p:grpSpPr>
        <p:sp>
          <p:nvSpPr>
            <p:cNvPr id="47" name="Google Shape;47;p12"/>
            <p:cNvSpPr/>
            <p:nvPr/>
          </p:nvSpPr>
          <p:spPr>
            <a:xfrm flipH="1" rot="10800000">
              <a:off x="13414" y="5642418"/>
              <a:ext cx="3665145" cy="1074154"/>
            </a:xfrm>
            <a:custGeom>
              <a:rect b="b" l="l" r="r" t="t"/>
              <a:pathLst>
                <a:path extrusionOk="0" h="1458" w="2715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rgbClr val="D7D7D7">
                <a:alpha val="3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flipH="1" rot="10800000">
              <a:off x="8017" y="6050481"/>
              <a:ext cx="9154154" cy="807522"/>
            </a:xfrm>
            <a:custGeom>
              <a:rect b="b" l="l" r="r" t="t"/>
              <a:pathLst>
                <a:path extrusionOk="0" h="1097" w="6774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rect b="b" l="l" r="r" t="t"/>
              <a:pathLst>
                <a:path extrusionOk="0" h="2571750" w="548640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A0C9C7">
                <a:alpha val="7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rect b="b" l="l" r="r" t="t"/>
              <a:pathLst>
                <a:path extrusionOk="0" h="2822504" w="931063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-5400000">
              <a:off x="2776226" y="337116"/>
              <a:ext cx="3592895" cy="9202494"/>
            </a:xfrm>
            <a:custGeom>
              <a:rect b="b" l="l" r="r" t="t"/>
              <a:pathLst>
                <a:path extrusionOk="0" h="6899132" w="3592895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686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761962" y="2357419"/>
            <a:ext cx="10363199" cy="92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761962" y="1807030"/>
            <a:ext cx="10363199" cy="55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6B6B6B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B94A4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B94A4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 2개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 4개" type="fourObj">
  <p:cSld name="FOUR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09599" y="1277872"/>
            <a:ext cx="5384799" cy="233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6197599" y="1277872"/>
            <a:ext cx="5384799" cy="233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8" name="Google Shape;78;p16"/>
          <p:cNvSpPr txBox="1"/>
          <p:nvPr>
            <p:ph idx="3" type="body"/>
          </p:nvPr>
        </p:nvSpPr>
        <p:spPr>
          <a:xfrm>
            <a:off x="608037" y="3786190"/>
            <a:ext cx="5384799" cy="233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9" name="Google Shape;79;p16"/>
          <p:cNvSpPr txBox="1"/>
          <p:nvPr>
            <p:ph idx="4" type="body"/>
          </p:nvPr>
        </p:nvSpPr>
        <p:spPr>
          <a:xfrm>
            <a:off x="6196037" y="3786190"/>
            <a:ext cx="5384799" cy="233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및 설명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86" name="Google Shape;86;p17"/>
            <p:cNvSpPr/>
            <p:nvPr/>
          </p:nvSpPr>
          <p:spPr>
            <a:xfrm>
              <a:off x="0" y="6184705"/>
              <a:ext cx="2309196" cy="673295"/>
            </a:xfrm>
            <a:custGeom>
              <a:rect b="b" l="l" r="r" t="t"/>
              <a:pathLst>
                <a:path extrusionOk="0" h="560" w="1942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989898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17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88" name="Google Shape;88;p1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rect b="b" l="l" r="r" t="t"/>
                <a:pathLst>
                  <a:path extrusionOk="0" h="2609" w="1704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rgbClr val="BFDBDA">
                  <a:alpha val="8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rect b="b" l="l" r="r" t="t"/>
                <a:pathLst>
                  <a:path extrusionOk="0" h="1645" w="2620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989898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rect b="b" l="l" r="r" t="t"/>
                <a:pathLst>
                  <a:path extrusionOk="0" h="1257" w="5935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CBCBCB">
                  <a:alpha val="3176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rect b="b" l="l" r="r" t="t"/>
                <a:pathLst>
                  <a:path extrusionOk="0" h="2609" w="1078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4901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rect b="b" l="l" r="r" t="t"/>
                <a:pathLst>
                  <a:path extrusionOk="0" h="2893" w="1755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rgbClr val="989898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rect b="b" l="l" r="r" t="t"/>
                <a:pathLst>
                  <a:path extrusionOk="0" h="3427" w="1081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7D7D7">
                  <a:alpha val="4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" name="Google Shape;94;p17"/>
          <p:cNvSpPr txBox="1"/>
          <p:nvPr>
            <p:ph type="title"/>
          </p:nvPr>
        </p:nvSpPr>
        <p:spPr>
          <a:xfrm>
            <a:off x="952463" y="4772044"/>
            <a:ext cx="868010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/>
          <p:nvPr>
            <p:ph idx="2" type="pic"/>
          </p:nvPr>
        </p:nvSpPr>
        <p:spPr>
          <a:xfrm>
            <a:off x="952463" y="584219"/>
            <a:ext cx="868010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952463" y="5338782"/>
            <a:ext cx="8680109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17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1732842" y="3147876"/>
            <a:ext cx="6308395" cy="3037101"/>
          </a:xfrm>
          <a:custGeom>
            <a:rect b="b" l="l" r="r" t="t"/>
            <a:pathLst>
              <a:path extrusionOk="0" h="2527" w="3978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2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8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Google Shape;8;p8"/>
            <p:cNvSpPr/>
            <p:nvPr/>
          </p:nvSpPr>
          <p:spPr>
            <a:xfrm>
              <a:off x="0" y="6184705"/>
              <a:ext cx="2309196" cy="673295"/>
            </a:xfrm>
            <a:custGeom>
              <a:rect b="b" l="l" r="r" t="t"/>
              <a:pathLst>
                <a:path extrusionOk="0" h="560" w="1942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" name="Google Shape;9;p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Google Shape;10;p8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rect b="b" l="l" r="r" t="t"/>
                <a:pathLst>
                  <a:path extrusionOk="0" h="2609" w="1704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rgbClr val="DFECEC">
                  <a:alpha val="3098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rect b="b" l="l" r="r" t="t"/>
                <a:pathLst>
                  <a:path extrusionOk="0" h="1645" w="2620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8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rect b="b" l="l" r="r" t="t"/>
                <a:pathLst>
                  <a:path extrusionOk="0" h="1257" w="5935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588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8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rect b="b" l="l" r="r" t="t"/>
                <a:pathLst>
                  <a:path extrusionOk="0" h="2609" w="1078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rgbClr val="BFDBDA">
                  <a:alpha val="26666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rect b="b" l="l" r="r" t="t"/>
                <a:pathLst>
                  <a:path extrusionOk="0" h="3427" w="1081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DBDA">
                  <a:alpha val="784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8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53535"/>
              </a:buClr>
              <a:buSzPts val="1920"/>
              <a:buFont typeface="Noto Sans Symbols"/>
              <a:buChar char="►"/>
              <a:defRPr b="0" i="0" sz="2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B6B6B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B6B6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Lucida Sans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Lucida Sans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Lucida Sans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Lucida Sans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ctrTitle"/>
          </p:nvPr>
        </p:nvSpPr>
        <p:spPr>
          <a:xfrm>
            <a:off x="2270586" y="2919309"/>
            <a:ext cx="9635703" cy="957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</a:pPr>
            <a:r>
              <a:rPr lang="ko-KR"/>
              <a:t>프로젝트 기획서</a:t>
            </a:r>
            <a:endParaRPr/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2270586" y="3890286"/>
            <a:ext cx="9631127" cy="467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ko-KR"/>
              <a:t>기후 기반 가구별 전력 소비 예측 모델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</a:pPr>
            <a:r>
              <a:rPr lang="ko-KR"/>
              <a:t>프로젝트 배경</a:t>
            </a:r>
            <a:endParaRPr/>
          </a:p>
        </p:txBody>
      </p:sp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854" y="1001623"/>
            <a:ext cx="9564292" cy="5573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</a:pPr>
            <a:r>
              <a:rPr lang="ko-KR"/>
              <a:t>프로젝트 목표</a:t>
            </a:r>
            <a:endParaRPr/>
          </a:p>
        </p:txBody>
      </p:sp>
      <p:pic>
        <p:nvPicPr>
          <p:cNvPr id="155" name="Google Shape;1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4507" y="514910"/>
            <a:ext cx="4162985" cy="582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</a:pPr>
            <a:r>
              <a:rPr lang="ko-KR"/>
              <a:t>연구 과제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ko-KR"/>
              <a:t>1.기후 환경 요인이 가구별 전력 소비량에 어떻게 영향을 미치는가?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ko-KR"/>
              <a:t>2.기후 데이터를 활용하여 가구별 전력 사용량을 정밀하게 예측할 수 있는가?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ko-KR"/>
              <a:t>3 전력 수요 예측 모델의 성능을 향상시키기 위해 어떤 데이터와 알고리즘이 가장 효과적인가?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ko-KR"/>
              <a:t>4.예측된 전력 소비 데이터를 활용하여 전력 효율성을 높이고 비용 절감을 유도할 수 있는가?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</a:pPr>
            <a:r>
              <a:rPr lang="ko-KR"/>
              <a:t>실행 계획</a:t>
            </a:r>
            <a:endParaRPr/>
          </a:p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ko-KR"/>
              <a:t>1단계: 데이터 수집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ko-KR"/>
              <a:t>2단계: 모델 설계 및 개발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ko-KR"/>
              <a:t>3단계: 예측 모델 최적화 및 검증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ko-KR"/>
              <a:t>4단계: 보고서 작성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</a:pPr>
            <a:r>
              <a:rPr lang="ko-KR"/>
              <a:t>WBS</a:t>
            </a:r>
            <a:endParaRPr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632" y="871366"/>
            <a:ext cx="10250735" cy="577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444" y="915437"/>
            <a:ext cx="8937111" cy="50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/>
</file>