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48" y="1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자유형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자유형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자유형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자유형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자유형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자유형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자유형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2025. 4. 2.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자유형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자유형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2025. 4. 2.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자유형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자유형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2025. 4. 2.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2025. 4. 2.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자유형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자유형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2025. 4. 2.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[R]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그룹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자유형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자유형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자유형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자유형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자유형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그룹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자유형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자유형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자유형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자유형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자유형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자유형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data.kma.go.kr%2Fdata%2Fgrnd%2FselectAsosRltmList.do%3FpgmNo%3D36" TargetMode="External"/><Relationship Id="rId2" Type="http://schemas.openxmlformats.org/officeDocument/2006/relationships/hyperlink" Target="https://bigdata.kepco.co.kr/cmsmain.do?scode=S01&amp;pcode=000171&amp;redirect=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6554" y="2327071"/>
            <a:ext cx="9635703" cy="2203858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기후 기반 </a:t>
            </a:r>
            <a:br>
              <a:rPr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</a:br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가구별 전력 소비 예측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54680" y="4530928"/>
            <a:ext cx="9631127" cy="955471"/>
          </a:xfrm>
        </p:spPr>
        <p:txBody>
          <a:bodyPr/>
          <a:lstStyle/>
          <a:p>
            <a:pPr>
              <a:defRPr/>
            </a:pPr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정형 </a:t>
            </a:r>
            <a:r>
              <a:rPr lang="ko-KR" altLang="en-US" b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프로젝트 기획안</a:t>
            </a:r>
            <a:endParaRPr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>
              <a:defRPr/>
            </a:pPr>
            <a:r>
              <a:rPr lang="en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AI </a:t>
            </a:r>
            <a:r>
              <a:rPr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모델 개발 </a:t>
            </a:r>
            <a:r>
              <a:rPr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8</a:t>
            </a:r>
            <a:r>
              <a:rPr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기</a:t>
            </a:r>
            <a:r>
              <a:rPr lang="en-US" altLang="ko-KR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1</a:t>
            </a:r>
            <a:r>
              <a:rPr lang="ko-KR" altLang="en-US" sz="2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FBD0B-AB7F-BD96-483F-379113CB8270}"/>
              </a:ext>
            </a:extLst>
          </p:cNvPr>
          <p:cNvSpPr txBox="1"/>
          <p:nvPr/>
        </p:nvSpPr>
        <p:spPr>
          <a:xfrm>
            <a:off x="2754680" y="5486399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pple SD Gothic Neo UltraLight" panose="02000300000000000000" pitchFamily="2" charset="-127"/>
                <a:ea typeface="Apple SD Gothic Neo UltraLight" panose="02000300000000000000" pitchFamily="2" charset="-127"/>
              </a:rPr>
              <a:t>2025/04/02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80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프로젝트 배경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4617" y="2052210"/>
            <a:ext cx="6970100" cy="40870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10FE6B-E803-1997-5140-7CAB089CE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716" y="3378396"/>
            <a:ext cx="4299471" cy="10579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D2E4C4-21E1-4954-28CF-58744F3B2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60" y="4490783"/>
            <a:ext cx="4360184" cy="1247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E6240-31A7-9F54-4715-524D693C5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17" y="2203781"/>
            <a:ext cx="4237092" cy="10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lstStyle/>
          <a:p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프로젝트 목표 및 기대 효과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3919" y="1548680"/>
            <a:ext cx="3400510" cy="476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32BB6-A348-A4DC-9ED5-CE4A23C84FCD}"/>
              </a:ext>
            </a:extLst>
          </p:cNvPr>
          <p:cNvSpPr txBox="1"/>
          <p:nvPr/>
        </p:nvSpPr>
        <p:spPr>
          <a:xfrm>
            <a:off x="5728450" y="1974993"/>
            <a:ext cx="5308896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&gt;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기온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습도</a:t>
            </a: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강수량 등의 기후 데이터를 기반으로 개별 가구의 전력 소비량을 예측하는 </a:t>
            </a:r>
            <a:r>
              <a:rPr lang="en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AI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모델을 구축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2000" b="1" dirty="0">
              <a:solidFill>
                <a:schemeClr val="bg2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&gt;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전력 소비 패턴을 분석하여 정밀한 전력 소비 예측을 통해 전력 수급 불안정 완화</a:t>
            </a: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2">
                  <a:lumMod val="50000"/>
                </a:schemeClr>
              </a:solidFill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&gt;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개별 가구의 효율적인 전력 사용을 유도하여 에너지 절약 및 비용 절감 목표</a:t>
            </a:r>
          </a:p>
        </p:txBody>
      </p:sp>
    </p:spTree>
    <p:extLst>
      <p:ext uri="{BB962C8B-B14F-4D97-AF65-F5344CB8AC3E}">
        <p14:creationId xmlns:p14="http://schemas.microsoft.com/office/powerpoint/2010/main" val="42010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lstStyle/>
          <a:p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연구 과제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7529A5-2896-0414-E10E-1835B1C4CB8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92500"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  <a:defRPr/>
            </a:pPr>
            <a:r>
              <a:rPr lang="en-US" altLang="ko-KR" sz="39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39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환경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요인이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가구별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소비량에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어떻게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영향을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미치는가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?</a:t>
            </a:r>
          </a:p>
          <a:p>
            <a:pPr marL="0" indent="0">
              <a:buFont typeface="Wingdings 3"/>
              <a:buNone/>
              <a:defRPr/>
            </a:pPr>
            <a:endParaRPr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39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39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기후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데이터를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활용하여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가구별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사용량을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정밀하게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예측할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있는가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?</a:t>
            </a:r>
          </a:p>
          <a:p>
            <a:pPr marL="0" indent="0">
              <a:buFont typeface="Wingdings 3"/>
              <a:buNone/>
              <a:defRPr/>
            </a:pPr>
            <a:endParaRPr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39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39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수요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예측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모델의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성능을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향상시키기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위해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어떤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데이터와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알고리즘이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가장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효과적인가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?</a:t>
            </a:r>
          </a:p>
          <a:p>
            <a:pPr marL="0" indent="0">
              <a:buFont typeface="Wingdings 3"/>
              <a:buNone/>
              <a:defRPr/>
            </a:pPr>
            <a:endParaRPr lang="en-US" altLang="ko-KR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pPr marL="0" indent="0">
              <a:buFont typeface="Wingdings 3"/>
              <a:buNone/>
              <a:defRPr/>
            </a:pPr>
            <a:r>
              <a:rPr lang="en-US" altLang="ko-KR" sz="39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39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예측된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소비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데이터를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활용하여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전력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효율성을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높이고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비용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절감을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유도할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수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</a:t>
            </a:r>
            <a:r>
              <a:rPr lang="en-US" altLang="ko-KR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있는가</a:t>
            </a:r>
            <a:r>
              <a:rPr lang="en-US" altLang="ko-KR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?</a:t>
            </a:r>
            <a:endParaRPr kumimoji="1" lang="ko-KR" altLang="en-US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1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lstStyle/>
          <a:p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실행 계획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6AECB4C-CF9C-F5CE-D2A8-43252DC76C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66700" indent="-306700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571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–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90600" indent="-171450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60463" indent="-173038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49375" indent="-188913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tabLst>
                <a:tab pos="1349375" algn="l"/>
              </a:tabLst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24000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86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Lucida Sans Unicode"/>
              <a:buChar char="»"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/>
              <a:buNone/>
              <a:defRPr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단계 : 데이터 수집 및 분석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Font typeface="Wingdings 3"/>
              <a:buNone/>
              <a:defRPr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시각화 및 </a:t>
            </a:r>
            <a:r>
              <a:rPr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Font typeface="Wingdings 3"/>
              <a:buNone/>
              <a:defRPr/>
            </a:pP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설계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Font typeface="Wingdings 3"/>
              <a:buNone/>
              <a:defRPr/>
            </a:pP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 모델 최적화 및 검증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Font typeface="Wingdings 3"/>
              <a:buNone/>
              <a:defRPr/>
            </a:pP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단계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해석 및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보고서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  <a:endParaRPr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4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lstStyle/>
          <a:p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수집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A951F-8CB4-55F3-7594-F6D9AEAF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528"/>
            <a:ext cx="10515600" cy="4351338"/>
          </a:xfrm>
        </p:spPr>
        <p:txBody>
          <a:bodyPr/>
          <a:lstStyle/>
          <a:p>
            <a:r>
              <a:rPr lang="en-US" altLang="ko-KR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2015</a:t>
            </a:r>
            <a:r>
              <a:rPr lang="ko-KR" altLang="en-US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년</a:t>
            </a:r>
            <a:r>
              <a:rPr lang="en-US" altLang="ko-KR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~2024</a:t>
            </a:r>
            <a:r>
              <a:rPr lang="ko-KR" altLang="en-US" b="1" dirty="0">
                <a:solidFill>
                  <a:srgbClr val="1F1F1F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년</a:t>
            </a:r>
            <a:endParaRPr lang="en-US" altLang="ko-KR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ko-KR" altLang="en-US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한국전력공사</a:t>
            </a:r>
            <a:r>
              <a:rPr lang="en-US" altLang="ko-KR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(</a:t>
            </a:r>
            <a:r>
              <a:rPr lang="en" altLang="ko-KR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KEPCO)</a:t>
            </a:r>
          </a:p>
          <a:p>
            <a:pPr marL="457200" lvl="1" indent="0">
              <a:buNone/>
            </a:pPr>
            <a:r>
              <a:rPr lang="en" altLang="ko-KR" sz="2000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  <a:hlinkClick r:id="rId2"/>
              </a:rPr>
              <a:t>https://bigdata.kepco.co.kr/cmsmain.do?scode=S01&amp;pcode=000171&amp;redirect=Y</a:t>
            </a:r>
            <a:endParaRPr lang="en" altLang="ko-KR" sz="2000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lang="en" altLang="ko-KR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0" indent="0">
              <a:buNone/>
            </a:pPr>
            <a:br>
              <a:rPr lang="en" altLang="ko-KR" b="1" dirty="0">
                <a:solidFill>
                  <a:srgbClr val="1F1F1F"/>
                </a:solidFill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</a:br>
            <a:endParaRPr lang="en" altLang="ko-KR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lang="en-US" altLang="ko-KR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r>
              <a:rPr lang="ko-KR" altLang="en-US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기상청</a:t>
            </a:r>
            <a:endParaRPr lang="en-US" altLang="ko-KR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457200" lvl="1" indent="0">
              <a:buNone/>
            </a:pPr>
            <a:r>
              <a:rPr lang="en" altLang="ko-KR" sz="2000" b="1" dirty="0">
                <a:solidFill>
                  <a:srgbClr val="1F1F1F"/>
                </a:solidFill>
                <a:effectLst/>
                <a:latin typeface="Apple SD Gothic Neo SemiBold" panose="02000300000000000000" pitchFamily="2" charset="-127"/>
                <a:ea typeface="Apple SD Gothic Neo SemiBold" panose="02000300000000000000" pitchFamily="2" charset="-127"/>
                <a:hlinkClick r:id="rId3"/>
              </a:rPr>
              <a:t>https://data.kma.go.kr/data/grnd/selectAsosRltmList.do?pgmNo=36</a:t>
            </a:r>
            <a:endParaRPr lang="en" altLang="ko-KR" sz="2000" b="1" dirty="0">
              <a:solidFill>
                <a:srgbClr val="1F1F1F"/>
              </a:solidFill>
              <a:effectLst/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endParaRPr kumimoji="1" lang="ko-KR" altLang="en-US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AFC35-4931-CEC1-B06F-AB33A108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8842"/>
          <a:stretch/>
        </p:blipFill>
        <p:spPr>
          <a:xfrm>
            <a:off x="1429925" y="5252724"/>
            <a:ext cx="5779914" cy="117741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3C9CF-D4CA-2ED6-D09B-E16D4BE51C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39"/>
          <a:stretch/>
        </p:blipFill>
        <p:spPr>
          <a:xfrm>
            <a:off x="1404657" y="2731543"/>
            <a:ext cx="6623865" cy="117741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910BF2-0541-BD60-5E92-B738937C65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808" b="11241"/>
          <a:stretch/>
        </p:blipFill>
        <p:spPr>
          <a:xfrm>
            <a:off x="7678456" y="5243525"/>
            <a:ext cx="964684" cy="117741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C3A19-E4AE-1E33-BDAF-50A71D02582E}"/>
              </a:ext>
            </a:extLst>
          </p:cNvPr>
          <p:cNvSpPr txBox="1"/>
          <p:nvPr/>
        </p:nvSpPr>
        <p:spPr>
          <a:xfrm>
            <a:off x="7249471" y="5707891"/>
            <a:ext cx="42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…</a:t>
            </a:r>
            <a:endParaRPr kumimoji="1" lang="ko-KR" altLang="en-US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ABCD2-5458-E008-2F02-240A905E3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12"/>
          <a:stretch/>
        </p:blipFill>
        <p:spPr>
          <a:xfrm>
            <a:off x="9187688" y="5247089"/>
            <a:ext cx="2018393" cy="115020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311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/>
          <a:lstStyle/>
          <a:p>
            <a:r>
              <a:rPr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프로젝트 일정</a:t>
            </a:r>
            <a:endParaRPr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3583EAF-0D7A-FD8A-15ED-A0304904B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r="249"/>
          <a:stretch/>
        </p:blipFill>
        <p:spPr>
          <a:xfrm>
            <a:off x="557797" y="1308099"/>
            <a:ext cx="7876341" cy="511839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06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1A7FFD-502C-7AD8-7C73-FA15B11C2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A5013-B4F5-45FD-F754-ACF3887D646E}"/>
              </a:ext>
            </a:extLst>
          </p:cNvPr>
          <p:cNvSpPr txBox="1"/>
          <p:nvPr/>
        </p:nvSpPr>
        <p:spPr>
          <a:xfrm>
            <a:off x="6913055" y="4374257"/>
            <a:ext cx="492442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8000" dirty="0">
                <a:ln w="22225"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1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THANK YOU</a:t>
            </a:r>
            <a:endParaRPr kumimoji="1" lang="ko-KR" altLang="en-US" sz="8000" dirty="0">
              <a:ln w="22225">
                <a:solidFill>
                  <a:schemeClr val="bg2">
                    <a:lumMod val="10000"/>
                  </a:schemeClr>
                </a:solidFill>
              </a:ln>
              <a:solidFill>
                <a:schemeClr val="bg1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2263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226</Words>
  <Application>Microsoft Macintosh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Apple SD Gothic Neo</vt:lpstr>
      <vt:lpstr>Apple SD Gothic Neo ExtraBold</vt:lpstr>
      <vt:lpstr>Apple SD Gothic Neo Light</vt:lpstr>
      <vt:lpstr>Apple SD Gothic Neo Medium</vt:lpstr>
      <vt:lpstr>Apple SD Gothic Neo SemiBold</vt:lpstr>
      <vt:lpstr>Apple SD Gothic Neo UltraLight</vt:lpstr>
      <vt:lpstr>BM KIRANGHAERANG OTF</vt:lpstr>
      <vt:lpstr>Arial</vt:lpstr>
      <vt:lpstr>Lucida Sans Unicode</vt:lpstr>
      <vt:lpstr>Wingdings</vt:lpstr>
      <vt:lpstr>Wingdings 3</vt:lpstr>
      <vt:lpstr>교차</vt:lpstr>
      <vt:lpstr>기후 기반  가구별 전력 소비 예측 모델</vt:lpstr>
      <vt:lpstr>프로젝트 배경</vt:lpstr>
      <vt:lpstr>프로젝트 목표 및 기대 효과</vt:lpstr>
      <vt:lpstr>연구 과제</vt:lpstr>
      <vt:lpstr>실행 계획</vt:lpstr>
      <vt:lpstr>수집 데이터</vt:lpstr>
      <vt:lpstr>프로젝트 일정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기획서</dc:title>
  <cp:lastModifiedBy>Hyungeun Kim</cp:lastModifiedBy>
  <cp:revision>12</cp:revision>
  <dcterms:modified xsi:type="dcterms:W3CDTF">2025-04-02T04:58:03Z</dcterms:modified>
  <cp:version/>
</cp:coreProperties>
</file>