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기획서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기후 기반 가구별 전력 소비 예측 모델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803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배경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13854" y="1001623"/>
            <a:ext cx="9564292" cy="55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09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목표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14507" y="514910"/>
            <a:ext cx="4162985" cy="58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043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연구 과제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1.기후 환경 요인이 가구별 전력 소비량에 어떻게 영향을 미치는가?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2.기후 데이터를 활용하여 가구별 전력 사용량을 정밀하게 예측할 수 있는가?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</a:t>
            </a:r>
            <a:r>
              <a:rPr lang="ko-KR" altLang="en-US"/>
              <a:t> </a:t>
            </a:r>
            <a:r>
              <a:rPr lang="en-US" altLang="ko-KR"/>
              <a:t>전력 수요 예측 모델의 성능을 향상시키기 위해 어떤 데이터와 알고리즘이 가장 효과적인가?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4.예측된 전력 소비 데이터를 활용하여 전력 효율성을 높이고 비용 절감을 유도할 수 있는가?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6105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실행 계획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ko-KR" altLang="en-US"/>
              <a:t>1단계: 데이터 수집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2단계: 모델 설계 및 개발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3단계: 예측 모델 최적화 및 검증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4단계: 보고서 작성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1470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en-US" altLang="ko-KR"/>
              <a:t>WBS</a:t>
            </a: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0632" y="871366"/>
            <a:ext cx="10250735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06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7444" y="915437"/>
            <a:ext cx="8937111" cy="502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60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74</ep:Words>
  <ep:PresentationFormat/>
  <ep:Paragraphs>24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교차</vt:lpstr>
      <vt:lpstr>프로젝트 기획서</vt:lpstr>
      <vt:lpstr>프로젝트 배경</vt:lpstr>
      <vt:lpstr>프로젝트 목표</vt:lpstr>
      <vt:lpstr>연구 과제</vt:lpstr>
      <vt:lpstr>실행 계획</vt:lpstr>
      <vt:lpstr>WBS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dd</cp:lastModifiedBy>
  <dcterms:modified xsi:type="dcterms:W3CDTF">2025-04-01T07:31:15.624</dcterms:modified>
  <cp:revision>7</cp:revision>
  <dc:title>프로젝트 기획서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