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12" r:id="rId2"/>
    <p:sldId id="567" r:id="rId3"/>
  </p:sldIdLst>
  <p:sldSz cx="9906000" cy="6858000" type="A4"/>
  <p:notesSz cx="6797675" cy="9928225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" initials="T" lastIdx="6" clrIdx="0"/>
  <p:cmAuthor id="1" name="Kim Jeongseob" initials="KJ" lastIdx="1" clrIdx="1">
    <p:extLst>
      <p:ext uri="{19B8F6BF-5375-455C-9EA6-DF929625EA0E}">
        <p15:presenceInfo xmlns:p15="http://schemas.microsoft.com/office/powerpoint/2012/main" userId="d153fc130d284c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D34"/>
    <a:srgbClr val="197BBB"/>
    <a:srgbClr val="CC051C"/>
    <a:srgbClr val="950618"/>
    <a:srgbClr val="660099"/>
    <a:srgbClr val="FF6600"/>
    <a:srgbClr val="779198"/>
    <a:srgbClr val="003399"/>
    <a:srgbClr val="F7CD09"/>
    <a:srgbClr val="FBC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86690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518" y="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76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76"/>
    </p:cViewPr>
  </p:sorterViewPr>
  <p:notesViewPr>
    <p:cSldViewPr snapToGrid="0" snapToObjects="1">
      <p:cViewPr varScale="1">
        <p:scale>
          <a:sx n="80" d="100"/>
          <a:sy n="80" d="100"/>
        </p:scale>
        <p:origin x="4050" y="102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seob Kim" userId="d153fc130d284c5a" providerId="LiveId" clId="{948A6E0D-98C4-4AB1-9713-6508FC509A36}"/>
    <pc:docChg chg="custSel addSld delSld modSld sldOrd">
      <pc:chgData name="Jeongseob Kim" userId="d153fc130d284c5a" providerId="LiveId" clId="{948A6E0D-98C4-4AB1-9713-6508FC509A36}" dt="2019-12-28T03:19:34.269" v="2187" actId="47"/>
      <pc:docMkLst>
        <pc:docMk/>
      </pc:docMkLst>
      <pc:sldChg chg="modSp">
        <pc:chgData name="Jeongseob Kim" userId="d153fc130d284c5a" providerId="LiveId" clId="{948A6E0D-98C4-4AB1-9713-6508FC509A36}" dt="2019-12-28T01:10:09.313" v="37" actId="20577"/>
        <pc:sldMkLst>
          <pc:docMk/>
          <pc:sldMk cId="1786280078" sldId="512"/>
        </pc:sldMkLst>
        <pc:spChg chg="mod">
          <ac:chgData name="Jeongseob Kim" userId="d153fc130d284c5a" providerId="LiveId" clId="{948A6E0D-98C4-4AB1-9713-6508FC509A36}" dt="2019-12-28T01:10:04.562" v="33" actId="20577"/>
          <ac:spMkLst>
            <pc:docMk/>
            <pc:sldMk cId="1786280078" sldId="512"/>
            <ac:spMk id="5" creationId="{00000000-0000-0000-0000-000000000000}"/>
          </ac:spMkLst>
        </pc:spChg>
        <pc:spChg chg="mod">
          <ac:chgData name="Jeongseob Kim" userId="d153fc130d284c5a" providerId="LiveId" clId="{948A6E0D-98C4-4AB1-9713-6508FC509A36}" dt="2019-12-28T01:10:09.313" v="37" actId="20577"/>
          <ac:spMkLst>
            <pc:docMk/>
            <pc:sldMk cId="1786280078" sldId="512"/>
            <ac:spMk id="6" creationId="{00000000-0000-0000-0000-000000000000}"/>
          </ac:spMkLst>
        </pc:spChg>
        <pc:spChg chg="mod">
          <ac:chgData name="Jeongseob Kim" userId="d153fc130d284c5a" providerId="LiveId" clId="{948A6E0D-98C4-4AB1-9713-6508FC509A36}" dt="2019-12-28T01:09:54.212" v="19" actId="20577"/>
          <ac:spMkLst>
            <pc:docMk/>
            <pc:sldMk cId="1786280078" sldId="512"/>
            <ac:spMk id="11" creationId="{00000000-0000-0000-0000-000000000000}"/>
          </ac:spMkLst>
        </pc:spChg>
      </pc:sldChg>
      <pc:sldChg chg="del">
        <pc:chgData name="Jeongseob Kim" userId="d153fc130d284c5a" providerId="LiveId" clId="{948A6E0D-98C4-4AB1-9713-6508FC509A36}" dt="2019-12-28T01:10:19.615" v="38" actId="47"/>
        <pc:sldMkLst>
          <pc:docMk/>
          <pc:sldMk cId="3923938953" sldId="560"/>
        </pc:sldMkLst>
      </pc:sldChg>
      <pc:sldChg chg="modSp">
        <pc:chgData name="Jeongseob Kim" userId="d153fc130d284c5a" providerId="LiveId" clId="{948A6E0D-98C4-4AB1-9713-6508FC509A36}" dt="2019-12-28T03:02:08.615" v="1126"/>
        <pc:sldMkLst>
          <pc:docMk/>
          <pc:sldMk cId="612497468" sldId="561"/>
        </pc:sldMkLst>
        <pc:spChg chg="mod">
          <ac:chgData name="Jeongseob Kim" userId="d153fc130d284c5a" providerId="LiveId" clId="{948A6E0D-98C4-4AB1-9713-6508FC509A36}" dt="2019-12-28T02:49:46.836" v="955" actId="20577"/>
          <ac:spMkLst>
            <pc:docMk/>
            <pc:sldMk cId="612497468" sldId="561"/>
            <ac:spMk id="6" creationId="{00000000-0000-0000-0000-000000000000}"/>
          </ac:spMkLst>
        </pc:spChg>
        <pc:spChg chg="mod">
          <ac:chgData name="Jeongseob Kim" userId="d153fc130d284c5a" providerId="LiveId" clId="{948A6E0D-98C4-4AB1-9713-6508FC509A36}" dt="2019-12-28T02:50:03.492" v="1013"/>
          <ac:spMkLst>
            <pc:docMk/>
            <pc:sldMk cId="612497468" sldId="561"/>
            <ac:spMk id="7" creationId="{00000000-0000-0000-0000-000000000000}"/>
          </ac:spMkLst>
        </pc:spChg>
        <pc:spChg chg="mod">
          <ac:chgData name="Jeongseob Kim" userId="d153fc130d284c5a" providerId="LiveId" clId="{948A6E0D-98C4-4AB1-9713-6508FC509A36}" dt="2019-12-28T03:02:08.615" v="1126"/>
          <ac:spMkLst>
            <pc:docMk/>
            <pc:sldMk cId="612497468" sldId="561"/>
            <ac:spMk id="73" creationId="{FEB1BBD7-310F-4FE2-BCBF-F721C3C268D0}"/>
          </ac:spMkLst>
        </pc:spChg>
      </pc:sldChg>
      <pc:sldChg chg="del">
        <pc:chgData name="Jeongseob Kim" userId="d153fc130d284c5a" providerId="LiveId" clId="{948A6E0D-98C4-4AB1-9713-6508FC509A36}" dt="2019-12-28T02:50:17.414" v="1051" actId="47"/>
        <pc:sldMkLst>
          <pc:docMk/>
          <pc:sldMk cId="1796368626" sldId="562"/>
        </pc:sldMkLst>
      </pc:sldChg>
      <pc:sldChg chg="del ord">
        <pc:chgData name="Jeongseob Kim" userId="d153fc130d284c5a" providerId="LiveId" clId="{948A6E0D-98C4-4AB1-9713-6508FC509A36}" dt="2019-12-28T02:50:17.007" v="1050" actId="47"/>
        <pc:sldMkLst>
          <pc:docMk/>
          <pc:sldMk cId="805347929" sldId="563"/>
        </pc:sldMkLst>
      </pc:sldChg>
      <pc:sldChg chg="del">
        <pc:chgData name="Jeongseob Kim" userId="d153fc130d284c5a" providerId="LiveId" clId="{948A6E0D-98C4-4AB1-9713-6508FC509A36}" dt="2019-12-28T02:50:17.905" v="1054" actId="47"/>
        <pc:sldMkLst>
          <pc:docMk/>
          <pc:sldMk cId="1463770627" sldId="564"/>
        </pc:sldMkLst>
      </pc:sldChg>
      <pc:sldChg chg="del">
        <pc:chgData name="Jeongseob Kim" userId="d153fc130d284c5a" providerId="LiveId" clId="{948A6E0D-98C4-4AB1-9713-6508FC509A36}" dt="2019-12-28T02:50:17.733" v="1053" actId="47"/>
        <pc:sldMkLst>
          <pc:docMk/>
          <pc:sldMk cId="1502860574" sldId="565"/>
        </pc:sldMkLst>
      </pc:sldChg>
      <pc:sldChg chg="del">
        <pc:chgData name="Jeongseob Kim" userId="d153fc130d284c5a" providerId="LiveId" clId="{948A6E0D-98C4-4AB1-9713-6508FC509A36}" dt="2019-12-28T02:50:18.770" v="1057" actId="47"/>
        <pc:sldMkLst>
          <pc:docMk/>
          <pc:sldMk cId="221562818" sldId="566"/>
        </pc:sldMkLst>
      </pc:sldChg>
      <pc:sldChg chg="del">
        <pc:chgData name="Jeongseob Kim" userId="d153fc130d284c5a" providerId="LiveId" clId="{948A6E0D-98C4-4AB1-9713-6508FC509A36}" dt="2019-12-28T02:50:18.251" v="1056" actId="47"/>
        <pc:sldMkLst>
          <pc:docMk/>
          <pc:sldMk cId="640876943" sldId="567"/>
        </pc:sldMkLst>
      </pc:sldChg>
      <pc:sldChg chg="del">
        <pc:chgData name="Jeongseob Kim" userId="d153fc130d284c5a" providerId="LiveId" clId="{948A6E0D-98C4-4AB1-9713-6508FC509A36}" dt="2019-12-28T02:50:18.068" v="1055" actId="47"/>
        <pc:sldMkLst>
          <pc:docMk/>
          <pc:sldMk cId="1484975731" sldId="568"/>
        </pc:sldMkLst>
      </pc:sldChg>
      <pc:sldChg chg="modSp del">
        <pc:chgData name="Jeongseob Kim" userId="d153fc130d284c5a" providerId="LiveId" clId="{948A6E0D-98C4-4AB1-9713-6508FC509A36}" dt="2019-12-28T03:19:34.269" v="2187" actId="47"/>
        <pc:sldMkLst>
          <pc:docMk/>
          <pc:sldMk cId="1495063053" sldId="569"/>
        </pc:sldMkLst>
        <pc:spChg chg="mod">
          <ac:chgData name="Jeongseob Kim" userId="d153fc130d284c5a" providerId="LiveId" clId="{948A6E0D-98C4-4AB1-9713-6508FC509A36}" dt="2019-12-28T01:10:51.107" v="82" actId="20577"/>
          <ac:spMkLst>
            <pc:docMk/>
            <pc:sldMk cId="1495063053" sldId="569"/>
            <ac:spMk id="73" creationId="{FEB1BBD7-310F-4FE2-BCBF-F721C3C268D0}"/>
          </ac:spMkLst>
        </pc:spChg>
      </pc:sldChg>
      <pc:sldChg chg="del">
        <pc:chgData name="Jeongseob Kim" userId="d153fc130d284c5a" providerId="LiveId" clId="{948A6E0D-98C4-4AB1-9713-6508FC509A36}" dt="2019-12-28T02:50:17.571" v="1052" actId="47"/>
        <pc:sldMkLst>
          <pc:docMk/>
          <pc:sldMk cId="2162503925" sldId="570"/>
        </pc:sldMkLst>
      </pc:sldChg>
      <pc:sldChg chg="modSp add">
        <pc:chgData name="Jeongseob Kim" userId="d153fc130d284c5a" providerId="LiveId" clId="{948A6E0D-98C4-4AB1-9713-6508FC509A36}" dt="2019-12-28T03:19:25.500" v="2186" actId="20577"/>
        <pc:sldMkLst>
          <pc:docMk/>
          <pc:sldMk cId="3446912350" sldId="571"/>
        </pc:sldMkLst>
        <pc:spChg chg="mod">
          <ac:chgData name="Jeongseob Kim" userId="d153fc130d284c5a" providerId="LiveId" clId="{948A6E0D-98C4-4AB1-9713-6508FC509A36}" dt="2019-12-28T02:50:07.034" v="1016" actId="20577"/>
          <ac:spMkLst>
            <pc:docMk/>
            <pc:sldMk cId="3446912350" sldId="571"/>
            <ac:spMk id="6" creationId="{00000000-0000-0000-0000-000000000000}"/>
          </ac:spMkLst>
        </pc:spChg>
        <pc:spChg chg="mod">
          <ac:chgData name="Jeongseob Kim" userId="d153fc130d284c5a" providerId="LiveId" clId="{948A6E0D-98C4-4AB1-9713-6508FC509A36}" dt="2019-12-28T02:50:15.062" v="1048"/>
          <ac:spMkLst>
            <pc:docMk/>
            <pc:sldMk cId="3446912350" sldId="571"/>
            <ac:spMk id="7" creationId="{00000000-0000-0000-0000-000000000000}"/>
          </ac:spMkLst>
        </pc:spChg>
        <pc:spChg chg="mod">
          <ac:chgData name="Jeongseob Kim" userId="d153fc130d284c5a" providerId="LiveId" clId="{948A6E0D-98C4-4AB1-9713-6508FC509A36}" dt="2019-12-28T03:19:25.500" v="2186" actId="20577"/>
          <ac:spMkLst>
            <pc:docMk/>
            <pc:sldMk cId="3446912350" sldId="571"/>
            <ac:spMk id="73" creationId="{FEB1BBD7-310F-4FE2-BCBF-F721C3C268D0}"/>
          </ac:spMkLst>
        </pc:spChg>
      </pc:sldChg>
    </pc:docChg>
  </pc:docChgLst>
  <pc:docChgLst>
    <pc:chgData name="Jeongseob Kim" userId="d153fc130d284c5a" providerId="LiveId" clId="{0532D07A-BF89-4B3C-A1A1-D657A87C633A}"/>
    <pc:docChg chg="custSel delSld modSld">
      <pc:chgData name="Jeongseob Kim" userId="d153fc130d284c5a" providerId="LiveId" clId="{0532D07A-BF89-4B3C-A1A1-D657A87C633A}" dt="2019-12-28T03:29:03.081" v="1262" actId="47"/>
      <pc:docMkLst>
        <pc:docMk/>
      </pc:docMkLst>
      <pc:sldChg chg="modSp">
        <pc:chgData name="Jeongseob Kim" userId="d153fc130d284c5a" providerId="LiveId" clId="{0532D07A-BF89-4B3C-A1A1-D657A87C633A}" dt="2019-12-28T03:20:14.771" v="3" actId="20577"/>
        <pc:sldMkLst>
          <pc:docMk/>
          <pc:sldMk cId="1786280078" sldId="512"/>
        </pc:sldMkLst>
        <pc:spChg chg="mod">
          <ac:chgData name="Jeongseob Kim" userId="d153fc130d284c5a" providerId="LiveId" clId="{0532D07A-BF89-4B3C-A1A1-D657A87C633A}" dt="2019-12-28T03:20:14.771" v="3" actId="20577"/>
          <ac:spMkLst>
            <pc:docMk/>
            <pc:sldMk cId="1786280078" sldId="512"/>
            <ac:spMk id="5" creationId="{00000000-0000-0000-0000-000000000000}"/>
          </ac:spMkLst>
        </pc:spChg>
      </pc:sldChg>
      <pc:sldChg chg="modSp">
        <pc:chgData name="Jeongseob Kim" userId="d153fc130d284c5a" providerId="LiveId" clId="{0532D07A-BF89-4B3C-A1A1-D657A87C633A}" dt="2019-12-28T03:27:44.383" v="1261" actId="20577"/>
        <pc:sldMkLst>
          <pc:docMk/>
          <pc:sldMk cId="612497468" sldId="561"/>
        </pc:sldMkLst>
        <pc:spChg chg="mod">
          <ac:chgData name="Jeongseob Kim" userId="d153fc130d284c5a" providerId="LiveId" clId="{0532D07A-BF89-4B3C-A1A1-D657A87C633A}" dt="2019-12-28T03:20:34.844" v="23"/>
          <ac:spMkLst>
            <pc:docMk/>
            <pc:sldMk cId="612497468" sldId="561"/>
            <ac:spMk id="6" creationId="{00000000-0000-0000-0000-000000000000}"/>
          </ac:spMkLst>
        </pc:spChg>
        <pc:spChg chg="mod">
          <ac:chgData name="Jeongseob Kim" userId="d153fc130d284c5a" providerId="LiveId" clId="{0532D07A-BF89-4B3C-A1A1-D657A87C633A}" dt="2019-12-28T03:20:41.344" v="52" actId="5793"/>
          <ac:spMkLst>
            <pc:docMk/>
            <pc:sldMk cId="612497468" sldId="561"/>
            <ac:spMk id="7" creationId="{00000000-0000-0000-0000-000000000000}"/>
          </ac:spMkLst>
        </pc:spChg>
        <pc:spChg chg="mod">
          <ac:chgData name="Jeongseob Kim" userId="d153fc130d284c5a" providerId="LiveId" clId="{0532D07A-BF89-4B3C-A1A1-D657A87C633A}" dt="2019-12-28T03:27:44.383" v="1261" actId="20577"/>
          <ac:spMkLst>
            <pc:docMk/>
            <pc:sldMk cId="612497468" sldId="561"/>
            <ac:spMk id="73" creationId="{FEB1BBD7-310F-4FE2-BCBF-F721C3C268D0}"/>
          </ac:spMkLst>
        </pc:spChg>
      </pc:sldChg>
      <pc:sldChg chg="del">
        <pc:chgData name="Jeongseob Kim" userId="d153fc130d284c5a" providerId="LiveId" clId="{0532D07A-BF89-4B3C-A1A1-D657A87C633A}" dt="2019-12-28T03:29:03.081" v="1262" actId="47"/>
        <pc:sldMkLst>
          <pc:docMk/>
          <pc:sldMk cId="3446912350" sldId="571"/>
        </pc:sldMkLst>
      </pc:sldChg>
    </pc:docChg>
  </pc:docChgLst>
  <pc:docChgLst>
    <pc:chgData name="Kim Jeongseob" userId="d153fc130d284c5a" providerId="LiveId" clId="{9189E795-A55C-4413-8AA4-883DF79B5B44}"/>
    <pc:docChg chg="undo custSel addSld delSld modSld sldOrd">
      <pc:chgData name="Kim Jeongseob" userId="d153fc130d284c5a" providerId="LiveId" clId="{9189E795-A55C-4413-8AA4-883DF79B5B44}" dt="2020-11-15T10:09:00.948" v="4361" actId="6549"/>
      <pc:docMkLst>
        <pc:docMk/>
      </pc:docMkLst>
      <pc:sldChg chg="modSp mod">
        <pc:chgData name="Kim Jeongseob" userId="d153fc130d284c5a" providerId="LiveId" clId="{9189E795-A55C-4413-8AA4-883DF79B5B44}" dt="2020-11-14T16:27:02.305" v="3398" actId="255"/>
        <pc:sldMkLst>
          <pc:docMk/>
          <pc:sldMk cId="1786280078" sldId="512"/>
        </pc:sldMkLst>
        <pc:spChg chg="mod">
          <ac:chgData name="Kim Jeongseob" userId="d153fc130d284c5a" providerId="LiveId" clId="{9189E795-A55C-4413-8AA4-883DF79B5B44}" dt="2020-11-14T16:27:02.305" v="3398" actId="255"/>
          <ac:spMkLst>
            <pc:docMk/>
            <pc:sldMk cId="1786280078" sldId="512"/>
            <ac:spMk id="5" creationId="{00000000-0000-0000-0000-000000000000}"/>
          </ac:spMkLst>
        </pc:spChg>
        <pc:spChg chg="mod">
          <ac:chgData name="Kim Jeongseob" userId="d153fc130d284c5a" providerId="LiveId" clId="{9189E795-A55C-4413-8AA4-883DF79B5B44}" dt="2020-11-14T11:40:48.713" v="55" actId="20577"/>
          <ac:spMkLst>
            <pc:docMk/>
            <pc:sldMk cId="1786280078" sldId="512"/>
            <ac:spMk id="6" creationId="{00000000-0000-0000-0000-000000000000}"/>
          </ac:spMkLst>
        </pc:spChg>
      </pc:sldChg>
      <pc:sldChg chg="addSp delSp modSp mod">
        <pc:chgData name="Kim Jeongseob" userId="d153fc130d284c5a" providerId="LiveId" clId="{9189E795-A55C-4413-8AA4-883DF79B5B44}" dt="2020-11-15T10:01:51.573" v="3969" actId="1076"/>
        <pc:sldMkLst>
          <pc:docMk/>
          <pc:sldMk cId="612497468" sldId="561"/>
        </pc:sldMkLst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2" creationId="{6A6BE33E-CC90-4C16-9952-6789A84A7371}"/>
          </ac:spMkLst>
        </pc:spChg>
        <pc:spChg chg="add mod">
          <ac:chgData name="Kim Jeongseob" userId="d153fc130d284c5a" providerId="LiveId" clId="{9189E795-A55C-4413-8AA4-883DF79B5B44}" dt="2020-11-14T15:48:32.905" v="2991" actId="164"/>
          <ac:spMkLst>
            <pc:docMk/>
            <pc:sldMk cId="612497468" sldId="561"/>
            <ac:spMk id="3" creationId="{D226B9E0-D63E-4F92-AA57-AE6529380412}"/>
          </ac:spMkLst>
        </pc:spChg>
        <pc:spChg chg="add mod">
          <ac:chgData name="Kim Jeongseob" userId="d153fc130d284c5a" providerId="LiveId" clId="{9189E795-A55C-4413-8AA4-883DF79B5B44}" dt="2020-11-14T16:15:42.575" v="3018" actId="6549"/>
          <ac:spMkLst>
            <pc:docMk/>
            <pc:sldMk cId="612497468" sldId="561"/>
            <ac:spMk id="4" creationId="{C04D4EE3-5C71-44C8-B2ED-74221EB10E36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5" creationId="{C8FC31A8-B3F7-40FB-A2F0-C81D74FC463C}"/>
          </ac:spMkLst>
        </pc:spChg>
        <pc:spChg chg="mod">
          <ac:chgData name="Kim Jeongseob" userId="d153fc130d284c5a" providerId="LiveId" clId="{9189E795-A55C-4413-8AA4-883DF79B5B44}" dt="2020-11-15T09:55:27.525" v="3731" actId="20577"/>
          <ac:spMkLst>
            <pc:docMk/>
            <pc:sldMk cId="612497468" sldId="561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1:39.276" v="3968" actId="313"/>
          <ac:spMkLst>
            <pc:docMk/>
            <pc:sldMk cId="612497468" sldId="561"/>
            <ac:spMk id="7" creationId="{00000000-0000-0000-0000-000000000000}"/>
          </ac:spMkLst>
        </pc:spChg>
        <pc:spChg chg="add mod">
          <ac:chgData name="Kim Jeongseob" userId="d153fc130d284c5a" providerId="LiveId" clId="{9189E795-A55C-4413-8AA4-883DF79B5B44}" dt="2020-11-15T10:01:51.573" v="3969" actId="1076"/>
          <ac:spMkLst>
            <pc:docMk/>
            <pc:sldMk cId="612497468" sldId="561"/>
            <ac:spMk id="8" creationId="{61B971C6-218A-4824-9712-C4B0443EAE20}"/>
          </ac:spMkLst>
        </pc:spChg>
        <pc:spChg chg="add mod">
          <ac:chgData name="Kim Jeongseob" userId="d153fc130d284c5a" providerId="LiveId" clId="{9189E795-A55C-4413-8AA4-883DF79B5B44}" dt="2020-11-15T09:56:07.897" v="3736" actId="1076"/>
          <ac:spMkLst>
            <pc:docMk/>
            <pc:sldMk cId="612497468" sldId="561"/>
            <ac:spMk id="9" creationId="{97B4A661-2FA7-4F0C-985C-4545F7FA3ABB}"/>
          </ac:spMkLst>
        </pc:spChg>
        <pc:spChg chg="add mod">
          <ac:chgData name="Kim Jeongseob" userId="d153fc130d284c5a" providerId="LiveId" clId="{9189E795-A55C-4413-8AA4-883DF79B5B44}" dt="2020-11-15T10:01:51.573" v="3969" actId="1076"/>
          <ac:spMkLst>
            <pc:docMk/>
            <pc:sldMk cId="612497468" sldId="561"/>
            <ac:spMk id="10" creationId="{0C00FB10-14CA-4935-BA11-AF333566CFAC}"/>
          </ac:spMkLst>
        </pc:spChg>
        <pc:spChg chg="add mod">
          <ac:chgData name="Kim Jeongseob" userId="d153fc130d284c5a" providerId="LiveId" clId="{9189E795-A55C-4413-8AA4-883DF79B5B44}" dt="2020-11-15T09:56:07.897" v="3736" actId="1076"/>
          <ac:spMkLst>
            <pc:docMk/>
            <pc:sldMk cId="612497468" sldId="561"/>
            <ac:spMk id="22" creationId="{7818341B-06AC-45A2-BBC0-3D4093ECB890}"/>
          </ac:spMkLst>
        </pc:spChg>
        <pc:spChg chg="add mod">
          <ac:chgData name="Kim Jeongseob" userId="d153fc130d284c5a" providerId="LiveId" clId="{9189E795-A55C-4413-8AA4-883DF79B5B44}" dt="2020-11-15T09:56:07.897" v="3736" actId="1076"/>
          <ac:spMkLst>
            <pc:docMk/>
            <pc:sldMk cId="612497468" sldId="561"/>
            <ac:spMk id="23" creationId="{436CD3C1-100E-49D6-94BE-A95564182618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39" creationId="{2B0C5CDA-D0E6-4635-B088-D437823F9839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42" creationId="{D8BCF52B-8E44-4DFA-9D6C-152556DC0B34}"/>
          </ac:spMkLst>
        </pc:spChg>
        <pc:spChg chg="add del mod">
          <ac:chgData name="Kim Jeongseob" userId="d153fc130d284c5a" providerId="LiveId" clId="{9189E795-A55C-4413-8AA4-883DF79B5B44}" dt="2020-11-14T11:45:50.056" v="237" actId="478"/>
          <ac:spMkLst>
            <pc:docMk/>
            <pc:sldMk cId="612497468" sldId="561"/>
            <ac:spMk id="45" creationId="{6D7D017B-8DC4-4F73-A3C7-074781A18A26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46" creationId="{19166985-6C23-4D3B-9CA8-5A9F89AF5580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47" creationId="{6051AE9E-61DF-4205-AF02-9A94AE3F0E30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49" creationId="{03938A0F-F9E0-4E14-9677-D7474B92BBE8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50" creationId="{41D06ECE-82C0-474C-8B7A-CA04C9CEE3ED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53" creationId="{5DD6892D-61C6-46DC-A9FE-4A4DE2CBDB6E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56" creationId="{6FED2405-9827-4FE0-95C2-E6DDE8B167C6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58" creationId="{BBC7F69E-9439-4D95-8AE2-FED1D753F4B7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64" creationId="{5CFA5DF0-6506-496F-89E6-23667CF6F052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68" creationId="{EF8C702F-F889-41E9-BB3D-7B4A7B4C7E10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72" creationId="{1B0713A9-CD0F-4085-9A6E-E026A61A9ECB}"/>
          </ac:spMkLst>
        </pc:spChg>
        <pc:spChg chg="add del mod">
          <ac:chgData name="Kim Jeongseob" userId="d153fc130d284c5a" providerId="LiveId" clId="{9189E795-A55C-4413-8AA4-883DF79B5B44}" dt="2020-11-15T09:55:32.217" v="3732" actId="478"/>
          <ac:spMkLst>
            <pc:docMk/>
            <pc:sldMk cId="612497468" sldId="561"/>
            <ac:spMk id="75" creationId="{053E02E0-ADB3-4FFE-B60D-B855BDAC7EDF}"/>
          </ac:spMkLst>
        </pc:spChg>
        <pc:spChg chg="add del mod">
          <ac:chgData name="Kim Jeongseob" userId="d153fc130d284c5a" providerId="LiveId" clId="{9189E795-A55C-4413-8AA4-883DF79B5B44}" dt="2020-11-15T09:55:32.217" v="3732" actId="478"/>
          <ac:spMkLst>
            <pc:docMk/>
            <pc:sldMk cId="612497468" sldId="561"/>
            <ac:spMk id="77" creationId="{B25064CA-560B-480B-9EED-F8166D787DF9}"/>
          </ac:spMkLst>
        </pc:spChg>
        <pc:spChg chg="add del mod">
          <ac:chgData name="Kim Jeongseob" userId="d153fc130d284c5a" providerId="LiveId" clId="{9189E795-A55C-4413-8AA4-883DF79B5B44}" dt="2020-11-15T09:55:36.828" v="3734" actId="478"/>
          <ac:spMkLst>
            <pc:docMk/>
            <pc:sldMk cId="612497468" sldId="561"/>
            <ac:spMk id="79" creationId="{6DB018F3-0032-4782-AE69-FD04A395FF46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99" creationId="{52041197-8341-416C-BA93-627A8038D3DE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103" creationId="{8E0DD479-3852-4271-B5B0-775B5A4A8A14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107" creationId="{695C074E-EBE5-4E07-A921-5E38D66BEE1A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109" creationId="{4310BDA6-8B3B-4FB9-A4D4-36BFC1AF1303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111" creationId="{D045AC73-0067-4B83-B013-2FD4172B2006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113" creationId="{CD0065A9-A8A7-4EF6-9284-E23ECF2F039C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115" creationId="{A945E33E-A407-45AE-B152-3F5EE8CECE9A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117" creationId="{655090D5-21C4-4816-933D-20599A5DD266}"/>
          </ac:spMkLst>
        </pc:spChg>
        <pc:spChg chg="add mod">
          <ac:chgData name="Kim Jeongseob" userId="d153fc130d284c5a" providerId="LiveId" clId="{9189E795-A55C-4413-8AA4-883DF79B5B44}" dt="2020-11-14T15:48:32.905" v="2991" actId="164"/>
          <ac:spMkLst>
            <pc:docMk/>
            <pc:sldMk cId="612497468" sldId="561"/>
            <ac:spMk id="119" creationId="{214B1BFA-E90E-49E2-B180-836493CAFF8E}"/>
          </ac:spMkLst>
        </pc:spChg>
        <pc:spChg chg="add del mod">
          <ac:chgData name="Kim Jeongseob" userId="d153fc130d284c5a" providerId="LiveId" clId="{9189E795-A55C-4413-8AA4-883DF79B5B44}" dt="2020-11-15T09:55:35.758" v="3733" actId="478"/>
          <ac:spMkLst>
            <pc:docMk/>
            <pc:sldMk cId="612497468" sldId="561"/>
            <ac:spMk id="121" creationId="{E7B109CD-7B73-4FF9-BAF4-F5184B46DBCB}"/>
          </ac:spMkLst>
        </pc:spChg>
        <pc:spChg chg="add mod">
          <ac:chgData name="Kim Jeongseob" userId="d153fc130d284c5a" providerId="LiveId" clId="{9189E795-A55C-4413-8AA4-883DF79B5B44}" dt="2020-11-15T10:01:20.716" v="3963" actId="20577"/>
          <ac:spMkLst>
            <pc:docMk/>
            <pc:sldMk cId="612497468" sldId="561"/>
            <ac:spMk id="124" creationId="{4EE07A45-85B9-4D49-AA19-840B3380FC51}"/>
          </ac:spMkLst>
        </pc:spChg>
        <pc:grpChg chg="del">
          <ac:chgData name="Kim Jeongseob" userId="d153fc130d284c5a" providerId="LiveId" clId="{9189E795-A55C-4413-8AA4-883DF79B5B44}" dt="2020-11-14T11:41:25.935" v="58" actId="478"/>
          <ac:grpSpMkLst>
            <pc:docMk/>
            <pc:sldMk cId="612497468" sldId="561"/>
            <ac:grpSpMk id="18" creationId="{43199C12-DF2A-4A44-A6E7-AD92E3381A40}"/>
          </ac:grpSpMkLst>
        </pc:grpChg>
        <pc:grpChg chg="del">
          <ac:chgData name="Kim Jeongseob" userId="d153fc130d284c5a" providerId="LiveId" clId="{9189E795-A55C-4413-8AA4-883DF79B5B44}" dt="2020-11-14T11:41:25.935" v="58" actId="478"/>
          <ac:grpSpMkLst>
            <pc:docMk/>
            <pc:sldMk cId="612497468" sldId="561"/>
            <ac:grpSpMk id="91" creationId="{0967F04D-3A2B-437C-8425-8FFC0776EC7D}"/>
          </ac:grpSpMkLst>
        </pc:grpChg>
        <pc:grpChg chg="del">
          <ac:chgData name="Kim Jeongseob" userId="d153fc130d284c5a" providerId="LiveId" clId="{9189E795-A55C-4413-8AA4-883DF79B5B44}" dt="2020-11-14T11:41:25.935" v="58" actId="478"/>
          <ac:grpSpMkLst>
            <pc:docMk/>
            <pc:sldMk cId="612497468" sldId="561"/>
            <ac:grpSpMk id="94" creationId="{CC0E06E7-07F9-4A93-A6E0-F88D3C4179D0}"/>
          </ac:grpSpMkLst>
        </pc:grpChg>
        <pc:grpChg chg="del">
          <ac:chgData name="Kim Jeongseob" userId="d153fc130d284c5a" providerId="LiveId" clId="{9189E795-A55C-4413-8AA4-883DF79B5B44}" dt="2020-11-14T11:41:25.935" v="58" actId="478"/>
          <ac:grpSpMkLst>
            <pc:docMk/>
            <pc:sldMk cId="612497468" sldId="561"/>
            <ac:grpSpMk id="97" creationId="{55074B15-1A33-4A14-8038-AE42C4A25815}"/>
          </ac:grpSpMkLst>
        </pc:grpChg>
        <pc:grpChg chg="add del mod">
          <ac:chgData name="Kim Jeongseob" userId="d153fc130d284c5a" providerId="LiveId" clId="{9189E795-A55C-4413-8AA4-883DF79B5B44}" dt="2020-11-15T09:55:32.217" v="3732" actId="478"/>
          <ac:grpSpMkLst>
            <pc:docMk/>
            <pc:sldMk cId="612497468" sldId="561"/>
            <ac:grpSpMk id="122" creationId="{3A83BA3A-5F23-4F30-9BC9-69086CA26D84}"/>
          </ac:grpSpMkLst>
        </pc:grpChg>
        <pc:grpChg chg="add mod">
          <ac:chgData name="Kim Jeongseob" userId="d153fc130d284c5a" providerId="LiveId" clId="{9189E795-A55C-4413-8AA4-883DF79B5B44}" dt="2020-11-15T09:56:07.897" v="3736" actId="1076"/>
          <ac:grpSpMkLst>
            <pc:docMk/>
            <pc:sldMk cId="612497468" sldId="561"/>
            <ac:grpSpMk id="125" creationId="{ABA52231-266A-4CE4-A933-08AE681288A6}"/>
          </ac:grpSpMkLst>
        </pc:grpChg>
        <pc:cxnChg chg="del mod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24" creationId="{30F49FCA-038A-45D6-AA3A-D02CF58EBDB7}"/>
          </ac:cxnSpMkLst>
        </pc:cxnChg>
        <pc:cxnChg chg="del mod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48" creationId="{AA4C76B5-7BBD-4C61-A869-9C96E51D1E5A}"/>
          </ac:cxnSpMkLst>
        </pc:cxnChg>
        <pc:cxnChg chg="add mod">
          <ac:chgData name="Kim Jeongseob" userId="d153fc130d284c5a" providerId="LiveId" clId="{9189E795-A55C-4413-8AA4-883DF79B5B44}" dt="2020-11-15T10:01:51.573" v="3969" actId="1076"/>
          <ac:cxnSpMkLst>
            <pc:docMk/>
            <pc:sldMk cId="612497468" sldId="561"/>
            <ac:cxnSpMk id="59" creationId="{A0DDE922-3F7A-480A-905D-FF4D7EFAFEF8}"/>
          </ac:cxnSpMkLst>
        </pc:cxnChg>
        <pc:cxnChg chg="del mod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61" creationId="{391197EA-9668-4D44-A48A-5914043B1BC9}"/>
          </ac:cxnSpMkLst>
        </pc:cxnChg>
        <pc:cxnChg chg="add mod">
          <ac:chgData name="Kim Jeongseob" userId="d153fc130d284c5a" providerId="LiveId" clId="{9189E795-A55C-4413-8AA4-883DF79B5B44}" dt="2020-11-15T09:56:07.897" v="3736" actId="1076"/>
          <ac:cxnSpMkLst>
            <pc:docMk/>
            <pc:sldMk cId="612497468" sldId="561"/>
            <ac:cxnSpMk id="62" creationId="{1DD58AF7-93CF-4B76-8DE6-0CCDF6AB4F69}"/>
          </ac:cxnSpMkLst>
        </pc:cxnChg>
        <pc:cxnChg chg="add mod">
          <ac:chgData name="Kim Jeongseob" userId="d153fc130d284c5a" providerId="LiveId" clId="{9189E795-A55C-4413-8AA4-883DF79B5B44}" dt="2020-11-15T09:56:07.897" v="3736" actId="1076"/>
          <ac:cxnSpMkLst>
            <pc:docMk/>
            <pc:sldMk cId="612497468" sldId="561"/>
            <ac:cxnSpMk id="71" creationId="{16C0B352-8A86-445B-8E0F-1891C9DEEDD7}"/>
          </ac:cxnSpMkLst>
        </pc:cxnChg>
        <pc:cxnChg chg="add mod">
          <ac:chgData name="Kim Jeongseob" userId="d153fc130d284c5a" providerId="LiveId" clId="{9189E795-A55C-4413-8AA4-883DF79B5B44}" dt="2020-11-15T09:56:07.897" v="3736" actId="1076"/>
          <ac:cxnSpMkLst>
            <pc:docMk/>
            <pc:sldMk cId="612497468" sldId="561"/>
            <ac:cxnSpMk id="74" creationId="{E238103A-CF55-4520-8A4C-76FFACD1D8E2}"/>
          </ac:cxnSpMkLst>
        </pc:cxnChg>
        <pc:cxnChg chg="del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76" creationId="{240C9EFE-51E7-4403-A314-8784043DBF44}"/>
          </ac:cxnSpMkLst>
        </pc:cxnChg>
        <pc:cxnChg chg="add mod">
          <ac:chgData name="Kim Jeongseob" userId="d153fc130d284c5a" providerId="LiveId" clId="{9189E795-A55C-4413-8AA4-883DF79B5B44}" dt="2020-11-15T10:01:51.573" v="3969" actId="1076"/>
          <ac:cxnSpMkLst>
            <pc:docMk/>
            <pc:sldMk cId="612497468" sldId="561"/>
            <ac:cxnSpMk id="78" creationId="{05C1C8FF-DA95-4FD5-A828-234E12889CC3}"/>
          </ac:cxnSpMkLst>
        </pc:cxnChg>
        <pc:cxnChg chg="del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83" creationId="{03246A71-873F-4822-B400-05CBA54FD0B9}"/>
          </ac:cxnSpMkLst>
        </pc:cxnChg>
        <pc:cxnChg chg="del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85" creationId="{C0920B66-3EEF-4D89-A174-99C53F75FF8B}"/>
          </ac:cxnSpMkLst>
        </pc:cxnChg>
        <pc:cxnChg chg="add del mod">
          <ac:chgData name="Kim Jeongseob" userId="d153fc130d284c5a" providerId="LiveId" clId="{9189E795-A55C-4413-8AA4-883DF79B5B44}" dt="2020-11-15T09:56:54.075" v="3753" actId="478"/>
          <ac:cxnSpMkLst>
            <pc:docMk/>
            <pc:sldMk cId="612497468" sldId="561"/>
            <ac:cxnSpMk id="89" creationId="{12D9F754-21F0-42F3-8C1A-7960D1E8AEBB}"/>
          </ac:cxnSpMkLst>
        </pc:cxnChg>
        <pc:cxnChg chg="add del mod">
          <ac:chgData name="Kim Jeongseob" userId="d153fc130d284c5a" providerId="LiveId" clId="{9189E795-A55C-4413-8AA4-883DF79B5B44}" dt="2020-11-15T09:56:54.075" v="3753" actId="478"/>
          <ac:cxnSpMkLst>
            <pc:docMk/>
            <pc:sldMk cId="612497468" sldId="561"/>
            <ac:cxnSpMk id="92" creationId="{590967EC-E7A2-40F4-833B-EB09DC02B956}"/>
          </ac:cxnSpMkLst>
        </pc:cxnChg>
        <pc:cxnChg chg="del mod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100" creationId="{FF591D85-DF14-4B76-A36A-FEEFCED62072}"/>
          </ac:cxnSpMkLst>
        </pc:cxnChg>
        <pc:cxnChg chg="add del mod">
          <ac:chgData name="Kim Jeongseob" userId="d153fc130d284c5a" providerId="LiveId" clId="{9189E795-A55C-4413-8AA4-883DF79B5B44}" dt="2020-11-15T09:55:32.217" v="3732" actId="478"/>
          <ac:cxnSpMkLst>
            <pc:docMk/>
            <pc:sldMk cId="612497468" sldId="561"/>
            <ac:cxnSpMk id="102" creationId="{804B2D65-40DB-478E-AA4F-5F8DC1EE3072}"/>
          </ac:cxnSpMkLst>
        </pc:cxnChg>
        <pc:cxnChg chg="add del mod">
          <ac:chgData name="Kim Jeongseob" userId="d153fc130d284c5a" providerId="LiveId" clId="{9189E795-A55C-4413-8AA4-883DF79B5B44}" dt="2020-11-15T09:55:32.217" v="3732" actId="478"/>
          <ac:cxnSpMkLst>
            <pc:docMk/>
            <pc:sldMk cId="612497468" sldId="561"/>
            <ac:cxnSpMk id="104" creationId="{019F402E-AEAB-4360-BC08-D40432AE9030}"/>
          </ac:cxnSpMkLst>
        </pc:cxnChg>
        <pc:cxnChg chg="add del mod">
          <ac:chgData name="Kim Jeongseob" userId="d153fc130d284c5a" providerId="LiveId" clId="{9189E795-A55C-4413-8AA4-883DF79B5B44}" dt="2020-11-15T09:55:32.217" v="3732" actId="478"/>
          <ac:cxnSpMkLst>
            <pc:docMk/>
            <pc:sldMk cId="612497468" sldId="561"/>
            <ac:cxnSpMk id="108" creationId="{C14A32B8-B72C-4D3F-A042-3E9E36902518}"/>
          </ac:cxnSpMkLst>
        </pc:cxnChg>
      </pc:sldChg>
      <pc:sldChg chg="del">
        <pc:chgData name="Kim Jeongseob" userId="d153fc130d284c5a" providerId="LiveId" clId="{9189E795-A55C-4413-8AA4-883DF79B5B44}" dt="2020-11-14T11:41:11.368" v="56" actId="47"/>
        <pc:sldMkLst>
          <pc:docMk/>
          <pc:sldMk cId="76289678" sldId="562"/>
        </pc:sldMkLst>
      </pc:sldChg>
      <pc:sldChg chg="add del setBg">
        <pc:chgData name="Kim Jeongseob" userId="d153fc130d284c5a" providerId="LiveId" clId="{9189E795-A55C-4413-8AA4-883DF79B5B44}" dt="2020-11-14T15:50:47.939" v="3013" actId="47"/>
        <pc:sldMkLst>
          <pc:docMk/>
          <pc:sldMk cId="374399580" sldId="562"/>
        </pc:sldMkLst>
      </pc:sldChg>
      <pc:sldChg chg="addSp delSp modSp add mod setBg">
        <pc:chgData name="Kim Jeongseob" userId="d153fc130d284c5a" providerId="LiveId" clId="{9189E795-A55C-4413-8AA4-883DF79B5B44}" dt="2020-11-15T10:04:05.237" v="3974" actId="20577"/>
        <pc:sldMkLst>
          <pc:docMk/>
          <pc:sldMk cId="266996241" sldId="563"/>
        </pc:sldMkLst>
        <pc:spChg chg="add del mod">
          <ac:chgData name="Kim Jeongseob" userId="d153fc130d284c5a" providerId="LiveId" clId="{9189E795-A55C-4413-8AA4-883DF79B5B44}" dt="2020-11-14T14:44:01.063" v="2095" actId="478"/>
          <ac:spMkLst>
            <pc:docMk/>
            <pc:sldMk cId="266996241" sldId="563"/>
            <ac:spMk id="2" creationId="{9FC4F233-3F44-4407-AE81-C385519A7A4A}"/>
          </ac:spMkLst>
        </pc:spChg>
        <pc:spChg chg="mod">
          <ac:chgData name="Kim Jeongseob" userId="d153fc130d284c5a" providerId="LiveId" clId="{9189E795-A55C-4413-8AA4-883DF79B5B44}" dt="2020-11-14T15:49:43.676" v="2992" actId="164"/>
          <ac:spMkLst>
            <pc:docMk/>
            <pc:sldMk cId="266996241" sldId="563"/>
            <ac:spMk id="3" creationId="{D226B9E0-D63E-4F92-AA57-AE6529380412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4" creationId="{C04D4EE3-5C71-44C8-B2ED-74221EB10E36}"/>
          </ac:spMkLst>
        </pc:spChg>
        <pc:spChg chg="add del mod">
          <ac:chgData name="Kim Jeongseob" userId="d153fc130d284c5a" providerId="LiveId" clId="{9189E795-A55C-4413-8AA4-883DF79B5B44}" dt="2020-11-14T14:44:01.063" v="2095" actId="478"/>
          <ac:spMkLst>
            <pc:docMk/>
            <pc:sldMk cId="266996241" sldId="563"/>
            <ac:spMk id="5" creationId="{149DBD72-243C-4E59-BE0B-2E340E9CAC91}"/>
          </ac:spMkLst>
        </pc:spChg>
        <pc:spChg chg="mod">
          <ac:chgData name="Kim Jeongseob" userId="d153fc130d284c5a" providerId="LiveId" clId="{9189E795-A55C-4413-8AA4-883DF79B5B44}" dt="2020-11-14T12:03:50.899" v="1525" actId="20577"/>
          <ac:spMkLst>
            <pc:docMk/>
            <pc:sldMk cId="266996241" sldId="563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4:05.237" v="3974" actId="20577"/>
          <ac:spMkLst>
            <pc:docMk/>
            <pc:sldMk cId="266996241" sldId="563"/>
            <ac:spMk id="7" creationId="{00000000-0000-0000-0000-000000000000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8" creationId="{61B971C6-218A-4824-9712-C4B0443EAE20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9" creationId="{97B4A661-2FA7-4F0C-985C-4545F7FA3ABB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10" creationId="{0C00FB10-14CA-4935-BA11-AF333566CFAC}"/>
          </ac:spMkLst>
        </pc:spChg>
        <pc:spChg chg="add del mod">
          <ac:chgData name="Kim Jeongseob" userId="d153fc130d284c5a" providerId="LiveId" clId="{9189E795-A55C-4413-8AA4-883DF79B5B44}" dt="2020-11-14T14:44:01.063" v="2095" actId="478"/>
          <ac:spMkLst>
            <pc:docMk/>
            <pc:sldMk cId="266996241" sldId="563"/>
            <ac:spMk id="11" creationId="{C19B8C3E-93E0-4145-9CBF-921CC25A89AE}"/>
          </ac:spMkLst>
        </pc:spChg>
        <pc:spChg chg="add mod">
          <ac:chgData name="Kim Jeongseob" userId="d153fc130d284c5a" providerId="LiveId" clId="{9189E795-A55C-4413-8AA4-883DF79B5B44}" dt="2020-11-14T14:46:21.463" v="2102" actId="1076"/>
          <ac:spMkLst>
            <pc:docMk/>
            <pc:sldMk cId="266996241" sldId="563"/>
            <ac:spMk id="12" creationId="{CA230E02-BA35-43A0-A119-0A009751C595}"/>
          </ac:spMkLst>
        </pc:spChg>
        <pc:spChg chg="add mod">
          <ac:chgData name="Kim Jeongseob" userId="d153fc130d284c5a" providerId="LiveId" clId="{9189E795-A55C-4413-8AA4-883DF79B5B44}" dt="2020-11-14T14:46:21.463" v="2102" actId="1076"/>
          <ac:spMkLst>
            <pc:docMk/>
            <pc:sldMk cId="266996241" sldId="563"/>
            <ac:spMk id="13" creationId="{940BE6E7-DC3B-4AA1-B675-2D147261AD14}"/>
          </ac:spMkLst>
        </pc:spChg>
        <pc:spChg chg="add mod">
          <ac:chgData name="Kim Jeongseob" userId="d153fc130d284c5a" providerId="LiveId" clId="{9189E795-A55C-4413-8AA4-883DF79B5B44}" dt="2020-11-14T14:46:21.463" v="2102" actId="1076"/>
          <ac:spMkLst>
            <pc:docMk/>
            <pc:sldMk cId="266996241" sldId="563"/>
            <ac:spMk id="14" creationId="{3C5EA7A8-59A9-4A74-93FE-A36E694305BF}"/>
          </ac:spMkLst>
        </pc:spChg>
        <pc:spChg chg="add mod">
          <ac:chgData name="Kim Jeongseob" userId="d153fc130d284c5a" providerId="LiveId" clId="{9189E795-A55C-4413-8AA4-883DF79B5B44}" dt="2020-11-14T14:46:21.463" v="2102" actId="1076"/>
          <ac:spMkLst>
            <pc:docMk/>
            <pc:sldMk cId="266996241" sldId="563"/>
            <ac:spMk id="15" creationId="{9EBECDF5-CAC7-4F6C-B73D-79045DDEB927}"/>
          </ac:spMkLst>
        </pc:spChg>
        <pc:spChg chg="add mod">
          <ac:chgData name="Kim Jeongseob" userId="d153fc130d284c5a" providerId="LiveId" clId="{9189E795-A55C-4413-8AA4-883DF79B5B44}" dt="2020-11-15T09:57:05.047" v="3755" actId="1076"/>
          <ac:spMkLst>
            <pc:docMk/>
            <pc:sldMk cId="266996241" sldId="563"/>
            <ac:spMk id="16" creationId="{8ABD3461-B535-42DF-8DFB-883E3201B900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22" creationId="{7818341B-06AC-45A2-BBC0-3D4093ECB890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23" creationId="{436CD3C1-100E-49D6-94BE-A95564182618}"/>
          </ac:spMkLst>
        </pc:spChg>
        <pc:spChg chg="add mod">
          <ac:chgData name="Kim Jeongseob" userId="d153fc130d284c5a" providerId="LiveId" clId="{9189E795-A55C-4413-8AA4-883DF79B5B44}" dt="2020-11-14T12:10:22.952" v="2088" actId="1076"/>
          <ac:spMkLst>
            <pc:docMk/>
            <pc:sldMk cId="266996241" sldId="563"/>
            <ac:spMk id="30" creationId="{5451DF7D-8CEF-4B25-8DCD-B58929B8153B}"/>
          </ac:spMkLst>
        </pc:spChg>
        <pc:spChg chg="add mod">
          <ac:chgData name="Kim Jeongseob" userId="d153fc130d284c5a" providerId="LiveId" clId="{9189E795-A55C-4413-8AA4-883DF79B5B44}" dt="2020-11-14T14:46:25.836" v="2103" actId="1076"/>
          <ac:spMkLst>
            <pc:docMk/>
            <pc:sldMk cId="266996241" sldId="563"/>
            <ac:spMk id="42" creationId="{277E5566-BCA4-45F2-B4F7-63206865AA91}"/>
          </ac:spMkLst>
        </pc:spChg>
        <pc:spChg chg="del mod">
          <ac:chgData name="Kim Jeongseob" userId="d153fc130d284c5a" providerId="LiveId" clId="{9189E795-A55C-4413-8AA4-883DF79B5B44}" dt="2020-11-14T14:44:05.158" v="2096" actId="478"/>
          <ac:spMkLst>
            <pc:docMk/>
            <pc:sldMk cId="266996241" sldId="563"/>
            <ac:spMk id="46" creationId="{19166985-6C23-4D3B-9CA8-5A9F89AF5580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47" creationId="{6051AE9E-61DF-4205-AF02-9A94AE3F0E30}"/>
          </ac:spMkLst>
        </pc:spChg>
        <pc:spChg chg="del">
          <ac:chgData name="Kim Jeongseob" userId="d153fc130d284c5a" providerId="LiveId" clId="{9189E795-A55C-4413-8AA4-883DF79B5B44}" dt="2020-11-14T11:59:01.712" v="1082" actId="478"/>
          <ac:spMkLst>
            <pc:docMk/>
            <pc:sldMk cId="266996241" sldId="563"/>
            <ac:spMk id="49" creationId="{03938A0F-F9E0-4E14-9677-D7474B92BBE8}"/>
          </ac:spMkLst>
        </pc:spChg>
        <pc:spChg chg="del">
          <ac:chgData name="Kim Jeongseob" userId="d153fc130d284c5a" providerId="LiveId" clId="{9189E795-A55C-4413-8AA4-883DF79B5B44}" dt="2020-11-14T12:08:27.396" v="2025" actId="478"/>
          <ac:spMkLst>
            <pc:docMk/>
            <pc:sldMk cId="266996241" sldId="563"/>
            <ac:spMk id="75" creationId="{053E02E0-ADB3-4FFE-B60D-B855BDAC7EDF}"/>
          </ac:spMkLst>
        </pc:spChg>
        <pc:spChg chg="mod">
          <ac:chgData name="Kim Jeongseob" userId="d153fc130d284c5a" providerId="LiveId" clId="{9189E795-A55C-4413-8AA4-883DF79B5B44}" dt="2020-11-14T15:49:52.053" v="2994" actId="164"/>
          <ac:spMkLst>
            <pc:docMk/>
            <pc:sldMk cId="266996241" sldId="563"/>
            <ac:spMk id="77" creationId="{B25064CA-560B-480B-9EED-F8166D787DF9}"/>
          </ac:spMkLst>
        </pc:spChg>
        <pc:spChg chg="mod">
          <ac:chgData name="Kim Jeongseob" userId="d153fc130d284c5a" providerId="LiveId" clId="{9189E795-A55C-4413-8AA4-883DF79B5B44}" dt="2020-11-14T15:49:48.308" v="2993" actId="164"/>
          <ac:spMkLst>
            <pc:docMk/>
            <pc:sldMk cId="266996241" sldId="563"/>
            <ac:spMk id="79" creationId="{6DB018F3-0032-4782-AE69-FD04A395FF46}"/>
          </ac:spMkLst>
        </pc:spChg>
        <pc:spChg chg="add mod">
          <ac:chgData name="Kim Jeongseob" userId="d153fc130d284c5a" providerId="LiveId" clId="{9189E795-A55C-4413-8AA4-883DF79B5B44}" dt="2020-11-15T09:57:13.731" v="3758" actId="1076"/>
          <ac:spMkLst>
            <pc:docMk/>
            <pc:sldMk cId="266996241" sldId="563"/>
            <ac:spMk id="110" creationId="{B0E73C51-15CA-425E-A220-C8F90C35AF6F}"/>
          </ac:spMkLst>
        </pc:spChg>
        <pc:spChg chg="add mod">
          <ac:chgData name="Kim Jeongseob" userId="d153fc130d284c5a" providerId="LiveId" clId="{9189E795-A55C-4413-8AA4-883DF79B5B44}" dt="2020-11-14T15:49:43.676" v="2992" actId="164"/>
          <ac:spMkLst>
            <pc:docMk/>
            <pc:sldMk cId="266996241" sldId="563"/>
            <ac:spMk id="112" creationId="{A3EBFD92-1E22-4995-90D3-4EC887E7BE30}"/>
          </ac:spMkLst>
        </pc:spChg>
        <pc:spChg chg="add mod">
          <ac:chgData name="Kim Jeongseob" userId="d153fc130d284c5a" providerId="LiveId" clId="{9189E795-A55C-4413-8AA4-883DF79B5B44}" dt="2020-11-14T15:49:52.053" v="2994" actId="164"/>
          <ac:spMkLst>
            <pc:docMk/>
            <pc:sldMk cId="266996241" sldId="563"/>
            <ac:spMk id="114" creationId="{CC0DF62F-6E3F-4101-BAA2-5F51B0DDC84D}"/>
          </ac:spMkLst>
        </pc:spChg>
        <pc:spChg chg="add mod">
          <ac:chgData name="Kim Jeongseob" userId="d153fc130d284c5a" providerId="LiveId" clId="{9189E795-A55C-4413-8AA4-883DF79B5B44}" dt="2020-11-14T15:49:48.308" v="2993" actId="164"/>
          <ac:spMkLst>
            <pc:docMk/>
            <pc:sldMk cId="266996241" sldId="563"/>
            <ac:spMk id="121" creationId="{B1914AEA-01F4-4346-960A-2906AF5AD5F6}"/>
          </ac:spMkLst>
        </pc:spChg>
        <pc:grpChg chg="add mod">
          <ac:chgData name="Kim Jeongseob" userId="d153fc130d284c5a" providerId="LiveId" clId="{9189E795-A55C-4413-8AA4-883DF79B5B44}" dt="2020-11-14T15:49:43.676" v="2992" actId="164"/>
          <ac:grpSpMkLst>
            <pc:docMk/>
            <pc:sldMk cId="266996241" sldId="563"/>
            <ac:grpSpMk id="122" creationId="{9E7D7B90-C55D-4473-9F01-DA1071F23FE4}"/>
          </ac:grpSpMkLst>
        </pc:grpChg>
        <pc:grpChg chg="add mod">
          <ac:chgData name="Kim Jeongseob" userId="d153fc130d284c5a" providerId="LiveId" clId="{9189E795-A55C-4413-8AA4-883DF79B5B44}" dt="2020-11-14T15:49:48.308" v="2993" actId="164"/>
          <ac:grpSpMkLst>
            <pc:docMk/>
            <pc:sldMk cId="266996241" sldId="563"/>
            <ac:grpSpMk id="123" creationId="{B46C9081-8D2B-44AF-959B-7507AC27C4B2}"/>
          </ac:grpSpMkLst>
        </pc:grpChg>
        <pc:grpChg chg="add mod">
          <ac:chgData name="Kim Jeongseob" userId="d153fc130d284c5a" providerId="LiveId" clId="{9189E795-A55C-4413-8AA4-883DF79B5B44}" dt="2020-11-14T15:49:52.053" v="2994" actId="164"/>
          <ac:grpSpMkLst>
            <pc:docMk/>
            <pc:sldMk cId="266996241" sldId="563"/>
            <ac:grpSpMk id="124" creationId="{FE2B9C06-1926-4500-B553-4DD178E58E15}"/>
          </ac:grpSpMkLst>
        </pc:grpChg>
        <pc:cxnChg chg="add mod">
          <ac:chgData name="Kim Jeongseob" userId="d153fc130d284c5a" providerId="LiveId" clId="{9189E795-A55C-4413-8AA4-883DF79B5B44}" dt="2020-11-14T15:44:28.523" v="2847" actId="1076"/>
          <ac:cxnSpMkLst>
            <pc:docMk/>
            <pc:sldMk cId="266996241" sldId="563"/>
            <ac:cxnSpMk id="53" creationId="{7031B330-85BC-480A-85DD-440CBBD076F1}"/>
          </ac:cxnSpMkLst>
        </pc:cxnChg>
        <pc:cxnChg chg="add mod">
          <ac:chgData name="Kim Jeongseob" userId="d153fc130d284c5a" providerId="LiveId" clId="{9189E795-A55C-4413-8AA4-883DF79B5B44}" dt="2020-11-14T15:44:28.523" v="2847" actId="1076"/>
          <ac:cxnSpMkLst>
            <pc:docMk/>
            <pc:sldMk cId="266996241" sldId="563"/>
            <ac:cxnSpMk id="56" creationId="{5FB3BDE9-B77D-4092-8DB8-E37FBFCDF5A4}"/>
          </ac:cxnSpMkLst>
        </pc:cxnChg>
        <pc:cxnChg chg="del mod">
          <ac:chgData name="Kim Jeongseob" userId="d153fc130d284c5a" providerId="LiveId" clId="{9189E795-A55C-4413-8AA4-883DF79B5B44}" dt="2020-11-14T11:53:22.772" v="779" actId="478"/>
          <ac:cxnSpMkLst>
            <pc:docMk/>
            <pc:sldMk cId="266996241" sldId="563"/>
            <ac:cxnSpMk id="59" creationId="{A0DDE922-3F7A-480A-905D-FF4D7EFAFEF8}"/>
          </ac:cxnSpMkLst>
        </pc:cxnChg>
        <pc:cxnChg chg="add mod">
          <ac:chgData name="Kim Jeongseob" userId="d153fc130d284c5a" providerId="LiveId" clId="{9189E795-A55C-4413-8AA4-883DF79B5B44}" dt="2020-11-14T15:44:28.523" v="2847" actId="1076"/>
          <ac:cxnSpMkLst>
            <pc:docMk/>
            <pc:sldMk cId="266996241" sldId="563"/>
            <ac:cxnSpMk id="60" creationId="{2CB4226A-28A7-417A-A9C7-B05ED92A636E}"/>
          </ac:cxnSpMkLst>
        </pc:cxnChg>
        <pc:cxnChg chg="del mod">
          <ac:chgData name="Kim Jeongseob" userId="d153fc130d284c5a" providerId="LiveId" clId="{9189E795-A55C-4413-8AA4-883DF79B5B44}" dt="2020-11-14T11:53:22.772" v="779" actId="478"/>
          <ac:cxnSpMkLst>
            <pc:docMk/>
            <pc:sldMk cId="266996241" sldId="563"/>
            <ac:cxnSpMk id="62" creationId="{1DD58AF7-93CF-4B76-8DE6-0CCDF6AB4F69}"/>
          </ac:cxnSpMkLst>
        </pc:cxnChg>
        <pc:cxnChg chg="add mod">
          <ac:chgData name="Kim Jeongseob" userId="d153fc130d284c5a" providerId="LiveId" clId="{9189E795-A55C-4413-8AA4-883DF79B5B44}" dt="2020-11-14T15:44:28.523" v="2847" actId="1076"/>
          <ac:cxnSpMkLst>
            <pc:docMk/>
            <pc:sldMk cId="266996241" sldId="563"/>
            <ac:cxnSpMk id="63" creationId="{76473398-2CCE-4329-969F-DA5181E3E5F9}"/>
          </ac:cxnSpMkLst>
        </pc:cxnChg>
        <pc:cxnChg chg="add mod">
          <ac:chgData name="Kim Jeongseob" userId="d153fc130d284c5a" providerId="LiveId" clId="{9189E795-A55C-4413-8AA4-883DF79B5B44}" dt="2020-11-14T12:10:22.952" v="2088" actId="1076"/>
          <ac:cxnSpMkLst>
            <pc:docMk/>
            <pc:sldMk cId="266996241" sldId="563"/>
            <ac:cxnSpMk id="69" creationId="{60E7B384-897F-4D98-AC52-932DF5D641C7}"/>
          </ac:cxnSpMkLst>
        </pc:cxnChg>
        <pc:cxnChg chg="del mod">
          <ac:chgData name="Kim Jeongseob" userId="d153fc130d284c5a" providerId="LiveId" clId="{9189E795-A55C-4413-8AA4-883DF79B5B44}" dt="2020-11-14T11:53:22.772" v="779" actId="478"/>
          <ac:cxnSpMkLst>
            <pc:docMk/>
            <pc:sldMk cId="266996241" sldId="563"/>
            <ac:cxnSpMk id="71" creationId="{16C0B352-8A86-445B-8E0F-1891C9DEEDD7}"/>
          </ac:cxnSpMkLst>
        </pc:cxnChg>
        <pc:cxnChg chg="add mod">
          <ac:chgData name="Kim Jeongseob" userId="d153fc130d284c5a" providerId="LiveId" clId="{9189E795-A55C-4413-8AA4-883DF79B5B44}" dt="2020-11-14T14:46:25.836" v="2103" actId="1076"/>
          <ac:cxnSpMkLst>
            <pc:docMk/>
            <pc:sldMk cId="266996241" sldId="563"/>
            <ac:cxnSpMk id="72" creationId="{970C890B-D638-41D7-B960-ED8B75B7635E}"/>
          </ac:cxnSpMkLst>
        </pc:cxnChg>
        <pc:cxnChg chg="del mod">
          <ac:chgData name="Kim Jeongseob" userId="d153fc130d284c5a" providerId="LiveId" clId="{9189E795-A55C-4413-8AA4-883DF79B5B44}" dt="2020-11-14T11:53:22.772" v="779" actId="478"/>
          <ac:cxnSpMkLst>
            <pc:docMk/>
            <pc:sldMk cId="266996241" sldId="563"/>
            <ac:cxnSpMk id="74" creationId="{E238103A-CF55-4520-8A4C-76FFACD1D8E2}"/>
          </ac:cxnSpMkLst>
        </pc:cxnChg>
        <pc:cxnChg chg="del mod">
          <ac:chgData name="Kim Jeongseob" userId="d153fc130d284c5a" providerId="LiveId" clId="{9189E795-A55C-4413-8AA4-883DF79B5B44}" dt="2020-11-14T11:53:22.772" v="779" actId="478"/>
          <ac:cxnSpMkLst>
            <pc:docMk/>
            <pc:sldMk cId="266996241" sldId="563"/>
            <ac:cxnSpMk id="78" creationId="{05C1C8FF-DA95-4FD5-A828-234E12889CC3}"/>
          </ac:cxnSpMkLst>
        </pc:cxnChg>
        <pc:cxnChg chg="del mod">
          <ac:chgData name="Kim Jeongseob" userId="d153fc130d284c5a" providerId="LiveId" clId="{9189E795-A55C-4413-8AA4-883DF79B5B44}" dt="2020-11-14T14:44:05.158" v="2096" actId="478"/>
          <ac:cxnSpMkLst>
            <pc:docMk/>
            <pc:sldMk cId="266996241" sldId="563"/>
            <ac:cxnSpMk id="89" creationId="{12D9F754-21F0-42F3-8C1A-7960D1E8AEBB}"/>
          </ac:cxnSpMkLst>
        </pc:cxnChg>
        <pc:cxnChg chg="del mod">
          <ac:chgData name="Kim Jeongseob" userId="d153fc130d284c5a" providerId="LiveId" clId="{9189E795-A55C-4413-8AA4-883DF79B5B44}" dt="2020-11-14T14:44:05.158" v="2096" actId="478"/>
          <ac:cxnSpMkLst>
            <pc:docMk/>
            <pc:sldMk cId="266996241" sldId="563"/>
            <ac:cxnSpMk id="92" creationId="{590967EC-E7A2-40F4-833B-EB09DC02B956}"/>
          </ac:cxnSpMkLst>
        </pc:cxnChg>
        <pc:cxnChg chg="del mod">
          <ac:chgData name="Kim Jeongseob" userId="d153fc130d284c5a" providerId="LiveId" clId="{9189E795-A55C-4413-8AA4-883DF79B5B44}" dt="2020-11-14T12:08:28.797" v="2026" actId="478"/>
          <ac:cxnSpMkLst>
            <pc:docMk/>
            <pc:sldMk cId="266996241" sldId="563"/>
            <ac:cxnSpMk id="102" creationId="{804B2D65-40DB-478E-AA4F-5F8DC1EE3072}"/>
          </ac:cxnSpMkLst>
        </pc:cxnChg>
        <pc:cxnChg chg="mod">
          <ac:chgData name="Kim Jeongseob" userId="d153fc130d284c5a" providerId="LiveId" clId="{9189E795-A55C-4413-8AA4-883DF79B5B44}" dt="2020-11-14T15:44:28.523" v="2847" actId="1076"/>
          <ac:cxnSpMkLst>
            <pc:docMk/>
            <pc:sldMk cId="266996241" sldId="563"/>
            <ac:cxnSpMk id="104" creationId="{019F402E-AEAB-4360-BC08-D40432AE9030}"/>
          </ac:cxnSpMkLst>
        </pc:cxnChg>
        <pc:cxnChg chg="add mod">
          <ac:chgData name="Kim Jeongseob" userId="d153fc130d284c5a" providerId="LiveId" clId="{9189E795-A55C-4413-8AA4-883DF79B5B44}" dt="2020-11-14T15:24:01.559" v="2653" actId="692"/>
          <ac:cxnSpMkLst>
            <pc:docMk/>
            <pc:sldMk cId="266996241" sldId="563"/>
            <ac:cxnSpMk id="106" creationId="{A2C789DB-F9F0-4BAC-BFC7-A8EBC613EA21}"/>
          </ac:cxnSpMkLst>
        </pc:cxnChg>
        <pc:cxnChg chg="mod">
          <ac:chgData name="Kim Jeongseob" userId="d153fc130d284c5a" providerId="LiveId" clId="{9189E795-A55C-4413-8AA4-883DF79B5B44}" dt="2020-11-14T12:10:06.840" v="2083" actId="1076"/>
          <ac:cxnSpMkLst>
            <pc:docMk/>
            <pc:sldMk cId="266996241" sldId="563"/>
            <ac:cxnSpMk id="108" creationId="{C14A32B8-B72C-4D3F-A042-3E9E36902518}"/>
          </ac:cxnSpMkLst>
        </pc:cxnChg>
      </pc:sldChg>
      <pc:sldChg chg="del">
        <pc:chgData name="Kim Jeongseob" userId="d153fc130d284c5a" providerId="LiveId" clId="{9189E795-A55C-4413-8AA4-883DF79B5B44}" dt="2020-11-14T11:41:11.368" v="56" actId="47"/>
        <pc:sldMkLst>
          <pc:docMk/>
          <pc:sldMk cId="1153594285" sldId="563"/>
        </pc:sldMkLst>
      </pc:sldChg>
      <pc:sldChg chg="addSp delSp modSp add mod">
        <pc:chgData name="Kim Jeongseob" userId="d153fc130d284c5a" providerId="LiveId" clId="{9189E795-A55C-4413-8AA4-883DF79B5B44}" dt="2020-11-15T10:05:15.284" v="3976" actId="6549"/>
        <pc:sldMkLst>
          <pc:docMk/>
          <pc:sldMk cId="977468118" sldId="564"/>
        </pc:sldMkLst>
        <pc:spChg chg="mod">
          <ac:chgData name="Kim Jeongseob" userId="d153fc130d284c5a" providerId="LiveId" clId="{9189E795-A55C-4413-8AA4-883DF79B5B44}" dt="2020-11-14T15:49:59.837" v="2995" actId="164"/>
          <ac:spMkLst>
            <pc:docMk/>
            <pc:sldMk cId="977468118" sldId="564"/>
            <ac:spMk id="2" creationId="{9FC4F233-3F44-4407-AE81-C385519A7A4A}"/>
          </ac:spMkLst>
        </pc:spChg>
        <pc:spChg chg="del">
          <ac:chgData name="Kim Jeongseob" userId="d153fc130d284c5a" providerId="LiveId" clId="{9189E795-A55C-4413-8AA4-883DF79B5B44}" dt="2020-11-14T12:10:41.150" v="2092" actId="478"/>
          <ac:spMkLst>
            <pc:docMk/>
            <pc:sldMk cId="977468118" sldId="564"/>
            <ac:spMk id="3" creationId="{D226B9E0-D63E-4F92-AA57-AE6529380412}"/>
          </ac:spMkLst>
        </pc:spChg>
        <pc:spChg chg="add del">
          <ac:chgData name="Kim Jeongseob" userId="d153fc130d284c5a" providerId="LiveId" clId="{9189E795-A55C-4413-8AA4-883DF79B5B44}" dt="2020-11-14T15:29:47.133" v="2685" actId="478"/>
          <ac:spMkLst>
            <pc:docMk/>
            <pc:sldMk cId="977468118" sldId="564"/>
            <ac:spMk id="4" creationId="{D21BB651-631D-4238-B35B-0B69FBBF1C4E}"/>
          </ac:spMkLst>
        </pc:spChg>
        <pc:spChg chg="mod">
          <ac:chgData name="Kim Jeongseob" userId="d153fc130d284c5a" providerId="LiveId" clId="{9189E795-A55C-4413-8AA4-883DF79B5B44}" dt="2020-11-14T15:50:03.913" v="2996" actId="164"/>
          <ac:spMkLst>
            <pc:docMk/>
            <pc:sldMk cId="977468118" sldId="564"/>
            <ac:spMk id="5" creationId="{149DBD72-243C-4E59-BE0B-2E340E9CAC91}"/>
          </ac:spMkLst>
        </pc:spChg>
        <pc:spChg chg="mod">
          <ac:chgData name="Kim Jeongseob" userId="d153fc130d284c5a" providerId="LiveId" clId="{9189E795-A55C-4413-8AA4-883DF79B5B44}" dt="2020-11-14T15:07:24.590" v="2114" actId="6549"/>
          <ac:spMkLst>
            <pc:docMk/>
            <pc:sldMk cId="977468118" sldId="564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5:15.284" v="3976" actId="6549"/>
          <ac:spMkLst>
            <pc:docMk/>
            <pc:sldMk cId="977468118" sldId="564"/>
            <ac:spMk id="7" creationId="{00000000-0000-0000-0000-000000000000}"/>
          </ac:spMkLst>
        </pc:spChg>
        <pc:spChg chg="add del mod">
          <ac:chgData name="Kim Jeongseob" userId="d153fc130d284c5a" providerId="LiveId" clId="{9189E795-A55C-4413-8AA4-883DF79B5B44}" dt="2020-11-14T15:37:29.272" v="2730" actId="478"/>
          <ac:spMkLst>
            <pc:docMk/>
            <pc:sldMk cId="977468118" sldId="564"/>
            <ac:spMk id="9" creationId="{D6D0B522-0ACF-47EE-8E49-2C7C3CEBDD5B}"/>
          </ac:spMkLst>
        </pc:spChg>
        <pc:spChg chg="add mod">
          <ac:chgData name="Kim Jeongseob" userId="d153fc130d284c5a" providerId="LiveId" clId="{9189E795-A55C-4413-8AA4-883DF79B5B44}" dt="2020-11-14T15:50:22.598" v="3012" actId="20577"/>
          <ac:spMkLst>
            <pc:docMk/>
            <pc:sldMk cId="977468118" sldId="564"/>
            <ac:spMk id="10" creationId="{B5D0E167-0318-440C-8C9D-E8353ED67A09}"/>
          </ac:spMkLst>
        </pc:spChg>
        <pc:spChg chg="del">
          <ac:chgData name="Kim Jeongseob" userId="d153fc130d284c5a" providerId="LiveId" clId="{9189E795-A55C-4413-8AA4-883DF79B5B44}" dt="2020-11-14T12:10:46.180" v="2093" actId="478"/>
          <ac:spMkLst>
            <pc:docMk/>
            <pc:sldMk cId="977468118" sldId="564"/>
            <ac:spMk id="12" creationId="{CA230E02-BA35-43A0-A119-0A009751C595}"/>
          </ac:spMkLst>
        </pc:spChg>
        <pc:spChg chg="del">
          <ac:chgData name="Kim Jeongseob" userId="d153fc130d284c5a" providerId="LiveId" clId="{9189E795-A55C-4413-8AA4-883DF79B5B44}" dt="2020-11-14T12:10:46.180" v="2093" actId="478"/>
          <ac:spMkLst>
            <pc:docMk/>
            <pc:sldMk cId="977468118" sldId="564"/>
            <ac:spMk id="13" creationId="{940BE6E7-DC3B-4AA1-B675-2D147261AD14}"/>
          </ac:spMkLst>
        </pc:spChg>
        <pc:spChg chg="del">
          <ac:chgData name="Kim Jeongseob" userId="d153fc130d284c5a" providerId="LiveId" clId="{9189E795-A55C-4413-8AA4-883DF79B5B44}" dt="2020-11-14T12:10:46.180" v="2093" actId="478"/>
          <ac:spMkLst>
            <pc:docMk/>
            <pc:sldMk cId="977468118" sldId="564"/>
            <ac:spMk id="14" creationId="{3C5EA7A8-59A9-4A74-93FE-A36E694305BF}"/>
          </ac:spMkLst>
        </pc:spChg>
        <pc:spChg chg="del">
          <ac:chgData name="Kim Jeongseob" userId="d153fc130d284c5a" providerId="LiveId" clId="{9189E795-A55C-4413-8AA4-883DF79B5B44}" dt="2020-11-14T12:10:46.180" v="2093" actId="478"/>
          <ac:spMkLst>
            <pc:docMk/>
            <pc:sldMk cId="977468118" sldId="564"/>
            <ac:spMk id="15" creationId="{9EBECDF5-CAC7-4F6C-B73D-79045DDEB927}"/>
          </ac:spMkLst>
        </pc:spChg>
        <pc:spChg chg="del">
          <ac:chgData name="Kim Jeongseob" userId="d153fc130d284c5a" providerId="LiveId" clId="{9189E795-A55C-4413-8AA4-883DF79B5B44}" dt="2020-11-14T15:07:28.140" v="2115" actId="478"/>
          <ac:spMkLst>
            <pc:docMk/>
            <pc:sldMk cId="977468118" sldId="564"/>
            <ac:spMk id="16" creationId="{8ABD3461-B535-42DF-8DFB-883E3201B900}"/>
          </ac:spMkLst>
        </pc:spChg>
        <pc:spChg chg="add mod">
          <ac:chgData name="Kim Jeongseob" userId="d153fc130d284c5a" providerId="LiveId" clId="{9189E795-A55C-4413-8AA4-883DF79B5B44}" dt="2020-11-14T15:50:10.961" v="3004" actId="20577"/>
          <ac:spMkLst>
            <pc:docMk/>
            <pc:sldMk cId="977468118" sldId="564"/>
            <ac:spMk id="17" creationId="{4BD1BB9A-7CDC-4DA2-A1C8-1F4C0EF57AD3}"/>
          </ac:spMkLst>
        </pc:spChg>
        <pc:spChg chg="del">
          <ac:chgData name="Kim Jeongseob" userId="d153fc130d284c5a" providerId="LiveId" clId="{9189E795-A55C-4413-8AA4-883DF79B5B44}" dt="2020-11-14T12:10:46.180" v="2093" actId="478"/>
          <ac:spMkLst>
            <pc:docMk/>
            <pc:sldMk cId="977468118" sldId="564"/>
            <ac:spMk id="30" creationId="{5451DF7D-8CEF-4B25-8DCD-B58929B8153B}"/>
          </ac:spMkLst>
        </pc:spChg>
        <pc:spChg chg="del">
          <ac:chgData name="Kim Jeongseob" userId="d153fc130d284c5a" providerId="LiveId" clId="{9189E795-A55C-4413-8AA4-883DF79B5B44}" dt="2020-11-14T12:10:41.150" v="2092" actId="478"/>
          <ac:spMkLst>
            <pc:docMk/>
            <pc:sldMk cId="977468118" sldId="564"/>
            <ac:spMk id="42" creationId="{277E5566-BCA4-45F2-B4F7-63206865AA91}"/>
          </ac:spMkLst>
        </pc:spChg>
        <pc:spChg chg="del mod">
          <ac:chgData name="Kim Jeongseob" userId="d153fc130d284c5a" providerId="LiveId" clId="{9189E795-A55C-4413-8AA4-883DF79B5B44}" dt="2020-11-14T15:07:51.361" v="2119" actId="21"/>
          <ac:spMkLst>
            <pc:docMk/>
            <pc:sldMk cId="977468118" sldId="564"/>
            <ac:spMk id="46" creationId="{19166985-6C23-4D3B-9CA8-5A9F89AF5580}"/>
          </ac:spMkLst>
        </pc:spChg>
        <pc:spChg chg="del">
          <ac:chgData name="Kim Jeongseob" userId="d153fc130d284c5a" providerId="LiveId" clId="{9189E795-A55C-4413-8AA4-883DF79B5B44}" dt="2020-11-14T15:07:35.466" v="2116" actId="478"/>
          <ac:spMkLst>
            <pc:docMk/>
            <pc:sldMk cId="977468118" sldId="564"/>
            <ac:spMk id="77" creationId="{B25064CA-560B-480B-9EED-F8166D787DF9}"/>
          </ac:spMkLst>
        </pc:spChg>
        <pc:spChg chg="del">
          <ac:chgData name="Kim Jeongseob" userId="d153fc130d284c5a" providerId="LiveId" clId="{9189E795-A55C-4413-8AA4-883DF79B5B44}" dt="2020-11-14T15:07:35.466" v="2116" actId="478"/>
          <ac:spMkLst>
            <pc:docMk/>
            <pc:sldMk cId="977468118" sldId="564"/>
            <ac:spMk id="79" creationId="{6DB018F3-0032-4782-AE69-FD04A395FF46}"/>
          </ac:spMkLst>
        </pc:spChg>
        <pc:grpChg chg="add mod">
          <ac:chgData name="Kim Jeongseob" userId="d153fc130d284c5a" providerId="LiveId" clId="{9189E795-A55C-4413-8AA4-883DF79B5B44}" dt="2020-11-14T15:49:59.837" v="2995" actId="164"/>
          <ac:grpSpMkLst>
            <pc:docMk/>
            <pc:sldMk cId="977468118" sldId="564"/>
            <ac:grpSpMk id="18" creationId="{14763C5E-16B8-433D-B62F-F21C7BA9D4DB}"/>
          </ac:grpSpMkLst>
        </pc:grpChg>
        <pc:grpChg chg="add mod">
          <ac:chgData name="Kim Jeongseob" userId="d153fc130d284c5a" providerId="LiveId" clId="{9189E795-A55C-4413-8AA4-883DF79B5B44}" dt="2020-11-14T15:50:03.913" v="2996" actId="164"/>
          <ac:grpSpMkLst>
            <pc:docMk/>
            <pc:sldMk cId="977468118" sldId="564"/>
            <ac:grpSpMk id="21" creationId="{1236AEBB-920B-47EA-918F-9EB7E0ABCD1D}"/>
          </ac:grpSpMkLst>
        </pc:grpChg>
        <pc:graphicFrameChg chg="add del mod modGraphic">
          <ac:chgData name="Kim Jeongseob" userId="d153fc130d284c5a" providerId="LiveId" clId="{9189E795-A55C-4413-8AA4-883DF79B5B44}" dt="2020-11-14T15:36:19.882" v="2719" actId="478"/>
          <ac:graphicFrameMkLst>
            <pc:docMk/>
            <pc:sldMk cId="977468118" sldId="564"/>
            <ac:graphicFrameMk id="8" creationId="{9EA656FE-2F6F-4D8C-AC0E-B656999FA535}"/>
          </ac:graphicFrameMkLst>
        </pc:graphicFrameChg>
        <pc:cxnChg chg="del mod">
          <ac:chgData name="Kim Jeongseob" userId="d153fc130d284c5a" providerId="LiveId" clId="{9189E795-A55C-4413-8AA4-883DF79B5B44}" dt="2020-11-14T12:10:50.981" v="2094" actId="478"/>
          <ac:cxnSpMkLst>
            <pc:docMk/>
            <pc:sldMk cId="977468118" sldId="564"/>
            <ac:cxnSpMk id="53" creationId="{7031B330-85BC-480A-85DD-440CBBD076F1}"/>
          </ac:cxnSpMkLst>
        </pc:cxnChg>
        <pc:cxnChg chg="del mod">
          <ac:chgData name="Kim Jeongseob" userId="d153fc130d284c5a" providerId="LiveId" clId="{9189E795-A55C-4413-8AA4-883DF79B5B44}" dt="2020-11-14T12:10:50.981" v="2094" actId="478"/>
          <ac:cxnSpMkLst>
            <pc:docMk/>
            <pc:sldMk cId="977468118" sldId="564"/>
            <ac:cxnSpMk id="56" creationId="{5FB3BDE9-B77D-4092-8DB8-E37FBFCDF5A4}"/>
          </ac:cxnSpMkLst>
        </pc:cxnChg>
        <pc:cxnChg chg="del mod">
          <ac:chgData name="Kim Jeongseob" userId="d153fc130d284c5a" providerId="LiveId" clId="{9189E795-A55C-4413-8AA4-883DF79B5B44}" dt="2020-11-14T12:10:50.981" v="2094" actId="478"/>
          <ac:cxnSpMkLst>
            <pc:docMk/>
            <pc:sldMk cId="977468118" sldId="564"/>
            <ac:cxnSpMk id="60" creationId="{2CB4226A-28A7-417A-A9C7-B05ED92A636E}"/>
          </ac:cxnSpMkLst>
        </pc:cxnChg>
        <pc:cxnChg chg="del mod">
          <ac:chgData name="Kim Jeongseob" userId="d153fc130d284c5a" providerId="LiveId" clId="{9189E795-A55C-4413-8AA4-883DF79B5B44}" dt="2020-11-14T12:10:50.981" v="2094" actId="478"/>
          <ac:cxnSpMkLst>
            <pc:docMk/>
            <pc:sldMk cId="977468118" sldId="564"/>
            <ac:cxnSpMk id="63" creationId="{76473398-2CCE-4329-969F-DA5181E3E5F9}"/>
          </ac:cxnSpMkLst>
        </pc:cxnChg>
        <pc:cxnChg chg="del mod">
          <ac:chgData name="Kim Jeongseob" userId="d153fc130d284c5a" providerId="LiveId" clId="{9189E795-A55C-4413-8AA4-883DF79B5B44}" dt="2020-11-14T15:07:35.466" v="2116" actId="478"/>
          <ac:cxnSpMkLst>
            <pc:docMk/>
            <pc:sldMk cId="977468118" sldId="564"/>
            <ac:cxnSpMk id="69" creationId="{60E7B384-897F-4D98-AC52-932DF5D641C7}"/>
          </ac:cxnSpMkLst>
        </pc:cxnChg>
        <pc:cxnChg chg="del mod">
          <ac:chgData name="Kim Jeongseob" userId="d153fc130d284c5a" providerId="LiveId" clId="{9189E795-A55C-4413-8AA4-883DF79B5B44}" dt="2020-11-14T12:10:41.150" v="2092" actId="478"/>
          <ac:cxnSpMkLst>
            <pc:docMk/>
            <pc:sldMk cId="977468118" sldId="564"/>
            <ac:cxnSpMk id="72" creationId="{970C890B-D638-41D7-B960-ED8B75B7635E}"/>
          </ac:cxnSpMkLst>
        </pc:cxnChg>
        <pc:cxnChg chg="del mod">
          <ac:chgData name="Kim Jeongseob" userId="d153fc130d284c5a" providerId="LiveId" clId="{9189E795-A55C-4413-8AA4-883DF79B5B44}" dt="2020-11-14T15:07:59.074" v="2122" actId="478"/>
          <ac:cxnSpMkLst>
            <pc:docMk/>
            <pc:sldMk cId="977468118" sldId="564"/>
            <ac:cxnSpMk id="89" creationId="{12D9F754-21F0-42F3-8C1A-7960D1E8AEBB}"/>
          </ac:cxnSpMkLst>
        </pc:cxnChg>
        <pc:cxnChg chg="del mod">
          <ac:chgData name="Kim Jeongseob" userId="d153fc130d284c5a" providerId="LiveId" clId="{9189E795-A55C-4413-8AA4-883DF79B5B44}" dt="2020-11-14T15:07:59.074" v="2122" actId="478"/>
          <ac:cxnSpMkLst>
            <pc:docMk/>
            <pc:sldMk cId="977468118" sldId="564"/>
            <ac:cxnSpMk id="92" creationId="{590967EC-E7A2-40F4-833B-EB09DC02B956}"/>
          </ac:cxnSpMkLst>
        </pc:cxnChg>
        <pc:cxnChg chg="del mod">
          <ac:chgData name="Kim Jeongseob" userId="d153fc130d284c5a" providerId="LiveId" clId="{9189E795-A55C-4413-8AA4-883DF79B5B44}" dt="2020-11-14T15:07:35.466" v="2116" actId="478"/>
          <ac:cxnSpMkLst>
            <pc:docMk/>
            <pc:sldMk cId="977468118" sldId="564"/>
            <ac:cxnSpMk id="104" creationId="{019F402E-AEAB-4360-BC08-D40432AE9030}"/>
          </ac:cxnSpMkLst>
        </pc:cxnChg>
        <pc:cxnChg chg="del mod">
          <ac:chgData name="Kim Jeongseob" userId="d153fc130d284c5a" providerId="LiveId" clId="{9189E795-A55C-4413-8AA4-883DF79B5B44}" dt="2020-11-14T12:10:41.150" v="2092" actId="478"/>
          <ac:cxnSpMkLst>
            <pc:docMk/>
            <pc:sldMk cId="977468118" sldId="564"/>
            <ac:cxnSpMk id="108" creationId="{C14A32B8-B72C-4D3F-A042-3E9E36902518}"/>
          </ac:cxnSpMkLst>
        </pc:cxnChg>
      </pc:sldChg>
      <pc:sldChg chg="del">
        <pc:chgData name="Kim Jeongseob" userId="d153fc130d284c5a" providerId="LiveId" clId="{9189E795-A55C-4413-8AA4-883DF79B5B44}" dt="2020-11-14T11:41:11.368" v="56" actId="47"/>
        <pc:sldMkLst>
          <pc:docMk/>
          <pc:sldMk cId="2783642378" sldId="564"/>
        </pc:sldMkLst>
      </pc:sldChg>
      <pc:sldChg chg="modSp add mod">
        <pc:chgData name="Kim Jeongseob" userId="d153fc130d284c5a" providerId="LiveId" clId="{9189E795-A55C-4413-8AA4-883DF79B5B44}" dt="2020-11-15T10:07:51.238" v="4145"/>
        <pc:sldMkLst>
          <pc:docMk/>
          <pc:sldMk cId="1173275859" sldId="565"/>
        </pc:sldMkLst>
        <pc:spChg chg="mod">
          <ac:chgData name="Kim Jeongseob" userId="d153fc130d284c5a" providerId="LiveId" clId="{9189E795-A55C-4413-8AA4-883DF79B5B44}" dt="2020-11-14T15:10:56.852" v="2317" actId="20577"/>
          <ac:spMkLst>
            <pc:docMk/>
            <pc:sldMk cId="1173275859" sldId="565"/>
            <ac:spMk id="2" creationId="{9FC4F233-3F44-4407-AE81-C385519A7A4A}"/>
          </ac:spMkLst>
        </pc:spChg>
        <pc:spChg chg="mod">
          <ac:chgData name="Kim Jeongseob" userId="d153fc130d284c5a" providerId="LiveId" clId="{9189E795-A55C-4413-8AA4-883DF79B5B44}" dt="2020-11-14T15:18:31.808" v="2382" actId="313"/>
          <ac:spMkLst>
            <pc:docMk/>
            <pc:sldMk cId="1173275859" sldId="565"/>
            <ac:spMk id="5" creationId="{149DBD72-243C-4E59-BE0B-2E340E9CAC91}"/>
          </ac:spMkLst>
        </pc:spChg>
        <pc:spChg chg="mod">
          <ac:chgData name="Kim Jeongseob" userId="d153fc130d284c5a" providerId="LiveId" clId="{9189E795-A55C-4413-8AA4-883DF79B5B44}" dt="2020-11-14T15:09:25.375" v="2145" actId="6549"/>
          <ac:spMkLst>
            <pc:docMk/>
            <pc:sldMk cId="1173275859" sldId="565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7:51.238" v="4145"/>
          <ac:spMkLst>
            <pc:docMk/>
            <pc:sldMk cId="1173275859" sldId="565"/>
            <ac:spMk id="7" creationId="{00000000-0000-0000-0000-000000000000}"/>
          </ac:spMkLst>
        </pc:spChg>
        <pc:spChg chg="mod">
          <ac:chgData name="Kim Jeongseob" userId="d153fc130d284c5a" providerId="LiveId" clId="{9189E795-A55C-4413-8AA4-883DF79B5B44}" dt="2020-11-14T15:18:46.684" v="2409" actId="20577"/>
          <ac:spMkLst>
            <pc:docMk/>
            <pc:sldMk cId="1173275859" sldId="565"/>
            <ac:spMk id="11" creationId="{C19B8C3E-93E0-4145-9CBF-921CC25A89AE}"/>
          </ac:spMkLst>
        </pc:spChg>
      </pc:sldChg>
      <pc:sldChg chg="del">
        <pc:chgData name="Kim Jeongseob" userId="d153fc130d284c5a" providerId="LiveId" clId="{9189E795-A55C-4413-8AA4-883DF79B5B44}" dt="2020-11-14T11:41:11.368" v="56" actId="47"/>
        <pc:sldMkLst>
          <pc:docMk/>
          <pc:sldMk cId="2358848993" sldId="565"/>
        </pc:sldMkLst>
      </pc:sldChg>
      <pc:sldChg chg="addSp delSp modSp add mod">
        <pc:chgData name="Kim Jeongseob" userId="d153fc130d284c5a" providerId="LiveId" clId="{9189E795-A55C-4413-8AA4-883DF79B5B44}" dt="2020-11-15T10:08:28.703" v="4244" actId="21"/>
        <pc:sldMkLst>
          <pc:docMk/>
          <pc:sldMk cId="1036768089" sldId="566"/>
        </pc:sldMkLst>
        <pc:spChg chg="mod">
          <ac:chgData name="Kim Jeongseob" userId="d153fc130d284c5a" providerId="LiveId" clId="{9189E795-A55C-4413-8AA4-883DF79B5B44}" dt="2020-11-14T15:23:00.500" v="2637" actId="1076"/>
          <ac:spMkLst>
            <pc:docMk/>
            <pc:sldMk cId="1036768089" sldId="566"/>
            <ac:spMk id="2" creationId="{9FC4F233-3F44-4407-AE81-C385519A7A4A}"/>
          </ac:spMkLst>
        </pc:spChg>
        <pc:spChg chg="add mod">
          <ac:chgData name="Kim Jeongseob" userId="d153fc130d284c5a" providerId="LiveId" clId="{9189E795-A55C-4413-8AA4-883DF79B5B44}" dt="2020-11-14T15:23:26.357" v="2649" actId="1076"/>
          <ac:spMkLst>
            <pc:docMk/>
            <pc:sldMk cId="1036768089" sldId="566"/>
            <ac:spMk id="3" creationId="{205D4935-7CFB-46AD-8159-1D708F45D3D5}"/>
          </ac:spMkLst>
        </pc:spChg>
        <pc:spChg chg="add mod">
          <ac:chgData name="Kim Jeongseob" userId="d153fc130d284c5a" providerId="LiveId" clId="{9189E795-A55C-4413-8AA4-883DF79B5B44}" dt="2020-11-14T15:23:09.774" v="2641" actId="1076"/>
          <ac:spMkLst>
            <pc:docMk/>
            <pc:sldMk cId="1036768089" sldId="566"/>
            <ac:spMk id="4" creationId="{A10913A3-CF53-40E3-8BDD-6F76A799D889}"/>
          </ac:spMkLst>
        </pc:spChg>
        <pc:spChg chg="del mod">
          <ac:chgData name="Kim Jeongseob" userId="d153fc130d284c5a" providerId="LiveId" clId="{9189E795-A55C-4413-8AA4-883DF79B5B44}" dt="2020-11-14T15:21:38.891" v="2520" actId="478"/>
          <ac:spMkLst>
            <pc:docMk/>
            <pc:sldMk cId="1036768089" sldId="566"/>
            <ac:spMk id="5" creationId="{149DBD72-243C-4E59-BE0B-2E340E9CAC91}"/>
          </ac:spMkLst>
        </pc:spChg>
        <pc:spChg chg="mod">
          <ac:chgData name="Kim Jeongseob" userId="d153fc130d284c5a" providerId="LiveId" clId="{9189E795-A55C-4413-8AA4-883DF79B5B44}" dt="2020-11-14T15:20:14.158" v="2430" actId="6549"/>
          <ac:spMkLst>
            <pc:docMk/>
            <pc:sldMk cId="1036768089" sldId="566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8:28.703" v="4244" actId="21"/>
          <ac:spMkLst>
            <pc:docMk/>
            <pc:sldMk cId="1036768089" sldId="566"/>
            <ac:spMk id="7" creationId="{00000000-0000-0000-0000-000000000000}"/>
          </ac:spMkLst>
        </pc:spChg>
        <pc:spChg chg="add mod">
          <ac:chgData name="Kim Jeongseob" userId="d153fc130d284c5a" providerId="LiveId" clId="{9189E795-A55C-4413-8AA4-883DF79B5B44}" dt="2020-11-14T15:23:11.477" v="2642" actId="1076"/>
          <ac:spMkLst>
            <pc:docMk/>
            <pc:sldMk cId="1036768089" sldId="566"/>
            <ac:spMk id="8" creationId="{CBE7160E-755D-4F26-84F3-6BBEF11DF311}"/>
          </ac:spMkLst>
        </pc:spChg>
        <pc:spChg chg="del mod">
          <ac:chgData name="Kim Jeongseob" userId="d153fc130d284c5a" providerId="LiveId" clId="{9189E795-A55C-4413-8AA4-883DF79B5B44}" dt="2020-11-14T15:21:40.007" v="2521" actId="478"/>
          <ac:spMkLst>
            <pc:docMk/>
            <pc:sldMk cId="1036768089" sldId="566"/>
            <ac:spMk id="11" creationId="{C19B8C3E-93E0-4145-9CBF-921CC25A89AE}"/>
          </ac:spMkLst>
        </pc:spChg>
        <pc:cxnChg chg="add mod">
          <ac:chgData name="Kim Jeongseob" userId="d153fc130d284c5a" providerId="LiveId" clId="{9189E795-A55C-4413-8AA4-883DF79B5B44}" dt="2020-11-14T15:23:26.357" v="2649" actId="1076"/>
          <ac:cxnSpMkLst>
            <pc:docMk/>
            <pc:sldMk cId="1036768089" sldId="566"/>
            <ac:cxnSpMk id="23" creationId="{91E9DC1E-AB6D-4898-8A7B-B9A1731033EA}"/>
          </ac:cxnSpMkLst>
        </pc:cxnChg>
        <pc:cxnChg chg="add mod">
          <ac:chgData name="Kim Jeongseob" userId="d153fc130d284c5a" providerId="LiveId" clId="{9189E795-A55C-4413-8AA4-883DF79B5B44}" dt="2020-11-14T15:23:16.203" v="2645" actId="14100"/>
          <ac:cxnSpMkLst>
            <pc:docMk/>
            <pc:sldMk cId="1036768089" sldId="566"/>
            <ac:cxnSpMk id="27" creationId="{5AE174D0-B242-4F24-A1A0-F508246FD4B9}"/>
          </ac:cxnSpMkLst>
        </pc:cxnChg>
        <pc:cxnChg chg="add mod">
          <ac:chgData name="Kim Jeongseob" userId="d153fc130d284c5a" providerId="LiveId" clId="{9189E795-A55C-4413-8AA4-883DF79B5B44}" dt="2020-11-14T15:23:22.201" v="2648" actId="14100"/>
          <ac:cxnSpMkLst>
            <pc:docMk/>
            <pc:sldMk cId="1036768089" sldId="566"/>
            <ac:cxnSpMk id="30" creationId="{00367C2A-6521-43E4-A793-F60E2D515E1F}"/>
          </ac:cxnSpMkLst>
        </pc:cxnChg>
      </pc:sldChg>
      <pc:sldChg chg="addSp delSp modSp add mod ord setBg">
        <pc:chgData name="Kim Jeongseob" userId="d153fc130d284c5a" providerId="LiveId" clId="{9189E795-A55C-4413-8AA4-883DF79B5B44}" dt="2020-11-15T09:53:20.994" v="3698" actId="1076"/>
        <pc:sldMkLst>
          <pc:docMk/>
          <pc:sldMk cId="53039985" sldId="567"/>
        </pc:sldMkLst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2" creationId="{7A912687-AECF-4535-B918-58F053A840D4}"/>
          </ac:spMkLst>
        </pc:spChg>
        <pc:spChg chg="mod topLvl">
          <ac:chgData name="Kim Jeongseob" userId="d153fc130d284c5a" providerId="LiveId" clId="{9189E795-A55C-4413-8AA4-883DF79B5B44}" dt="2020-11-15T09:48:46.613" v="3606" actId="1076"/>
          <ac:spMkLst>
            <pc:docMk/>
            <pc:sldMk cId="53039985" sldId="567"/>
            <ac:spMk id="3" creationId="{D226B9E0-D63E-4F92-AA57-AE6529380412}"/>
          </ac:spMkLst>
        </pc:spChg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4" creationId="{BF966589-AA36-4FF4-A92B-9EBAE14DA1DF}"/>
          </ac:spMkLst>
        </pc:spChg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5" creationId="{5349C618-7044-4537-A285-8DCDC862308C}"/>
          </ac:spMkLst>
        </pc:spChg>
        <pc:spChg chg="mod">
          <ac:chgData name="Kim Jeongseob" userId="d153fc130d284c5a" providerId="LiveId" clId="{9189E795-A55C-4413-8AA4-883DF79B5B44}" dt="2020-11-15T09:51:33.268" v="3663" actId="1076"/>
          <ac:spMkLst>
            <pc:docMk/>
            <pc:sldMk cId="53039985" sldId="567"/>
            <ac:spMk id="7" creationId="{00000000-0000-0000-0000-000000000000}"/>
          </ac:spMkLst>
        </pc:spChg>
        <pc:spChg chg="del">
          <ac:chgData name="Kim Jeongseob" userId="d153fc130d284c5a" providerId="LiveId" clId="{9189E795-A55C-4413-8AA4-883DF79B5B44}" dt="2020-11-14T16:19:31.017" v="3119" actId="478"/>
          <ac:spMkLst>
            <pc:docMk/>
            <pc:sldMk cId="53039985" sldId="567"/>
            <ac:spMk id="8" creationId="{61B971C6-218A-4824-9712-C4B0443EAE20}"/>
          </ac:spMkLst>
        </pc:spChg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8" creationId="{7C1A9EBD-3F5D-4F39-91C4-F560FE17C004}"/>
          </ac:spMkLst>
        </pc:spChg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9" creationId="{093049D1-3BAE-42AA-A426-971820A76FC0}"/>
          </ac:spMkLst>
        </pc:spChg>
        <pc:spChg chg="del">
          <ac:chgData name="Kim Jeongseob" userId="d153fc130d284c5a" providerId="LiveId" clId="{9189E795-A55C-4413-8AA4-883DF79B5B44}" dt="2020-11-14T16:20:21.387" v="3175" actId="478"/>
          <ac:spMkLst>
            <pc:docMk/>
            <pc:sldMk cId="53039985" sldId="567"/>
            <ac:spMk id="9" creationId="{97B4A661-2FA7-4F0C-985C-4545F7FA3ABB}"/>
          </ac:spMkLst>
        </pc:spChg>
        <pc:spChg chg="del">
          <ac:chgData name="Kim Jeongseob" userId="d153fc130d284c5a" providerId="LiveId" clId="{9189E795-A55C-4413-8AA4-883DF79B5B44}" dt="2020-11-14T16:19:31.017" v="3119" actId="478"/>
          <ac:spMkLst>
            <pc:docMk/>
            <pc:sldMk cId="53039985" sldId="567"/>
            <ac:spMk id="10" creationId="{0C00FB10-14CA-4935-BA11-AF333566CFAC}"/>
          </ac:spMkLst>
        </pc:spChg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10" creationId="{3CCA70FD-681F-48B9-85F7-42561F1F0B01}"/>
          </ac:spMkLst>
        </pc:spChg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11" creationId="{B33B2AE1-3C91-44E4-B669-37D1D3AC6703}"/>
          </ac:spMkLst>
        </pc:spChg>
        <pc:spChg chg="del">
          <ac:chgData name="Kim Jeongseob" userId="d153fc130d284c5a" providerId="LiveId" clId="{9189E795-A55C-4413-8AA4-883DF79B5B44}" dt="2020-11-14T16:20:21.387" v="3175" actId="478"/>
          <ac:spMkLst>
            <pc:docMk/>
            <pc:sldMk cId="53039985" sldId="567"/>
            <ac:spMk id="22" creationId="{7818341B-06AC-45A2-BBC0-3D4093ECB890}"/>
          </ac:spMkLst>
        </pc:spChg>
        <pc:spChg chg="del">
          <ac:chgData name="Kim Jeongseob" userId="d153fc130d284c5a" providerId="LiveId" clId="{9189E795-A55C-4413-8AA4-883DF79B5B44}" dt="2020-11-14T16:20:21.387" v="3175" actId="478"/>
          <ac:spMkLst>
            <pc:docMk/>
            <pc:sldMk cId="53039985" sldId="567"/>
            <ac:spMk id="23" creationId="{436CD3C1-100E-49D6-94BE-A95564182618}"/>
          </ac:spMkLst>
        </pc:spChg>
        <pc:spChg chg="add mod">
          <ac:chgData name="Kim Jeongseob" userId="d153fc130d284c5a" providerId="LiveId" clId="{9189E795-A55C-4413-8AA4-883DF79B5B44}" dt="2020-11-15T09:48:46.613" v="3606" actId="1076"/>
          <ac:spMkLst>
            <pc:docMk/>
            <pc:sldMk cId="53039985" sldId="567"/>
            <ac:spMk id="28" creationId="{F3825887-E517-4541-8867-49CB1CD224C1}"/>
          </ac:spMkLst>
        </pc:spChg>
        <pc:spChg chg="add mod">
          <ac:chgData name="Kim Jeongseob" userId="d153fc130d284c5a" providerId="LiveId" clId="{9189E795-A55C-4413-8AA4-883DF79B5B44}" dt="2020-11-15T09:48:46.613" v="3606" actId="1076"/>
          <ac:spMkLst>
            <pc:docMk/>
            <pc:sldMk cId="53039985" sldId="567"/>
            <ac:spMk id="30" creationId="{D77E98EA-8B82-40AF-A777-E58D9FB7C1F9}"/>
          </ac:spMkLst>
        </pc:spChg>
        <pc:spChg chg="add mod">
          <ac:chgData name="Kim Jeongseob" userId="d153fc130d284c5a" providerId="LiveId" clId="{9189E795-A55C-4413-8AA4-883DF79B5B44}" dt="2020-11-15T09:49:05.149" v="3611" actId="1076"/>
          <ac:spMkLst>
            <pc:docMk/>
            <pc:sldMk cId="53039985" sldId="567"/>
            <ac:spMk id="41" creationId="{A861CF6D-084D-43CB-8F12-5F7B6F5C809A}"/>
          </ac:spMkLst>
        </pc:spChg>
        <pc:spChg chg="add mod">
          <ac:chgData name="Kim Jeongseob" userId="d153fc130d284c5a" providerId="LiveId" clId="{9189E795-A55C-4413-8AA4-883DF79B5B44}" dt="2020-11-15T09:49:05.149" v="3611" actId="1076"/>
          <ac:spMkLst>
            <pc:docMk/>
            <pc:sldMk cId="53039985" sldId="567"/>
            <ac:spMk id="42" creationId="{87B65594-7D67-4984-9FA7-3CF046165C6D}"/>
          </ac:spMkLst>
        </pc:spChg>
        <pc:spChg chg="add mod">
          <ac:chgData name="Kim Jeongseob" userId="d153fc130d284c5a" providerId="LiveId" clId="{9189E795-A55C-4413-8AA4-883DF79B5B44}" dt="2020-11-15T09:50:39.506" v="3652" actId="1076"/>
          <ac:spMkLst>
            <pc:docMk/>
            <pc:sldMk cId="53039985" sldId="567"/>
            <ac:spMk id="45" creationId="{096069F4-EF6F-4DDB-949C-970B612454BE}"/>
          </ac:spMkLst>
        </pc:spChg>
        <pc:spChg chg="del">
          <ac:chgData name="Kim Jeongseob" userId="d153fc130d284c5a" providerId="LiveId" clId="{9189E795-A55C-4413-8AA4-883DF79B5B44}" dt="2020-11-14T16:20:58.887" v="3208" actId="478"/>
          <ac:spMkLst>
            <pc:docMk/>
            <pc:sldMk cId="53039985" sldId="567"/>
            <ac:spMk id="46" creationId="{19166985-6C23-4D3B-9CA8-5A9F89AF5580}"/>
          </ac:spMkLst>
        </pc:spChg>
        <pc:spChg chg="del">
          <ac:chgData name="Kim Jeongseob" userId="d153fc130d284c5a" providerId="LiveId" clId="{9189E795-A55C-4413-8AA4-883DF79B5B44}" dt="2020-11-14T16:20:58.887" v="3208" actId="478"/>
          <ac:spMkLst>
            <pc:docMk/>
            <pc:sldMk cId="53039985" sldId="567"/>
            <ac:spMk id="47" creationId="{6051AE9E-61DF-4205-AF02-9A94AE3F0E30}"/>
          </ac:spMkLst>
        </pc:spChg>
        <pc:spChg chg="del">
          <ac:chgData name="Kim Jeongseob" userId="d153fc130d284c5a" providerId="LiveId" clId="{9189E795-A55C-4413-8AA4-883DF79B5B44}" dt="2020-11-14T16:20:58.887" v="3208" actId="478"/>
          <ac:spMkLst>
            <pc:docMk/>
            <pc:sldMk cId="53039985" sldId="567"/>
            <ac:spMk id="49" creationId="{03938A0F-F9E0-4E14-9677-D7474B92BBE8}"/>
          </ac:spMkLst>
        </pc:spChg>
        <pc:spChg chg="add mod">
          <ac:chgData name="Kim Jeongseob" userId="d153fc130d284c5a" providerId="LiveId" clId="{9189E795-A55C-4413-8AA4-883DF79B5B44}" dt="2020-11-15T09:49:05.149" v="3611" actId="1076"/>
          <ac:spMkLst>
            <pc:docMk/>
            <pc:sldMk cId="53039985" sldId="567"/>
            <ac:spMk id="52" creationId="{A98FAC60-09C7-4E82-A6D6-5D53268CEC1C}"/>
          </ac:spMkLst>
        </pc:spChg>
        <pc:spChg chg="add mod">
          <ac:chgData name="Kim Jeongseob" userId="d153fc130d284c5a" providerId="LiveId" clId="{9189E795-A55C-4413-8AA4-883DF79B5B44}" dt="2020-11-15T09:53:17.325" v="3697" actId="1076"/>
          <ac:spMkLst>
            <pc:docMk/>
            <pc:sldMk cId="53039985" sldId="567"/>
            <ac:spMk id="53" creationId="{2A266C9B-7C77-41CC-BA4B-B12B7F0A5577}"/>
          </ac:spMkLst>
        </pc:spChg>
        <pc:spChg chg="add mod">
          <ac:chgData name="Kim Jeongseob" userId="d153fc130d284c5a" providerId="LiveId" clId="{9189E795-A55C-4413-8AA4-883DF79B5B44}" dt="2020-11-15T09:53:20.994" v="3698" actId="1076"/>
          <ac:spMkLst>
            <pc:docMk/>
            <pc:sldMk cId="53039985" sldId="567"/>
            <ac:spMk id="54" creationId="{EC3DCE0D-9D89-4783-A40E-9247586DC527}"/>
          </ac:spMkLst>
        </pc:spChg>
        <pc:spChg chg="add mod">
          <ac:chgData name="Kim Jeongseob" userId="d153fc130d284c5a" providerId="LiveId" clId="{9189E795-A55C-4413-8AA4-883DF79B5B44}" dt="2020-11-15T09:49:05.149" v="3611" actId="1076"/>
          <ac:spMkLst>
            <pc:docMk/>
            <pc:sldMk cId="53039985" sldId="567"/>
            <ac:spMk id="55" creationId="{B3976F0A-847F-4FEE-8035-953BA178EAEF}"/>
          </ac:spMkLst>
        </pc:spChg>
        <pc:spChg chg="add mod">
          <ac:chgData name="Kim Jeongseob" userId="d153fc130d284c5a" providerId="LiveId" clId="{9189E795-A55C-4413-8AA4-883DF79B5B44}" dt="2020-11-15T09:49:05.149" v="3611" actId="1076"/>
          <ac:spMkLst>
            <pc:docMk/>
            <pc:sldMk cId="53039985" sldId="567"/>
            <ac:spMk id="56" creationId="{B6C25925-21A1-48F1-87E1-8A0AFE585EB8}"/>
          </ac:spMkLst>
        </pc:spChg>
        <pc:spChg chg="add mod">
          <ac:chgData name="Kim Jeongseob" userId="d153fc130d284c5a" providerId="LiveId" clId="{9189E795-A55C-4413-8AA4-883DF79B5B44}" dt="2020-11-15T09:49:05.149" v="3611" actId="1076"/>
          <ac:spMkLst>
            <pc:docMk/>
            <pc:sldMk cId="53039985" sldId="567"/>
            <ac:spMk id="57" creationId="{22FA2D45-94EE-4378-8DD9-9605B3DDF644}"/>
          </ac:spMkLst>
        </pc:spChg>
        <pc:spChg chg="add mod">
          <ac:chgData name="Kim Jeongseob" userId="d153fc130d284c5a" providerId="LiveId" clId="{9189E795-A55C-4413-8AA4-883DF79B5B44}" dt="2020-11-15T09:49:13.913" v="3612" actId="1076"/>
          <ac:spMkLst>
            <pc:docMk/>
            <pc:sldMk cId="53039985" sldId="567"/>
            <ac:spMk id="69" creationId="{B6ADF596-93A5-4943-9D4E-A6859B2BE390}"/>
          </ac:spMkLst>
        </pc:spChg>
        <pc:spChg chg="add mod">
          <ac:chgData name="Kim Jeongseob" userId="d153fc130d284c5a" providerId="LiveId" clId="{9189E795-A55C-4413-8AA4-883DF79B5B44}" dt="2020-11-15T09:49:13.913" v="3612" actId="1076"/>
          <ac:spMkLst>
            <pc:docMk/>
            <pc:sldMk cId="53039985" sldId="567"/>
            <ac:spMk id="72" creationId="{F9053794-F710-498B-A078-0073973E63DE}"/>
          </ac:spMkLst>
        </pc:spChg>
        <pc:spChg chg="add mod">
          <ac:chgData name="Kim Jeongseob" userId="d153fc130d284c5a" providerId="LiveId" clId="{9189E795-A55C-4413-8AA4-883DF79B5B44}" dt="2020-11-15T09:49:13.913" v="3612" actId="1076"/>
          <ac:spMkLst>
            <pc:docMk/>
            <pc:sldMk cId="53039985" sldId="567"/>
            <ac:spMk id="73" creationId="{477E9318-6754-46A2-A175-7C58755FD2C2}"/>
          </ac:spMkLst>
        </pc:spChg>
        <pc:spChg chg="del">
          <ac:chgData name="Kim Jeongseob" userId="d153fc130d284c5a" providerId="LiveId" clId="{9189E795-A55C-4413-8AA4-883DF79B5B44}" dt="2020-11-14T16:18:27.339" v="3066" actId="478"/>
          <ac:spMkLst>
            <pc:docMk/>
            <pc:sldMk cId="53039985" sldId="567"/>
            <ac:spMk id="75" creationId="{053E02E0-ADB3-4FFE-B60D-B855BDAC7EDF}"/>
          </ac:spMkLst>
        </pc:spChg>
        <pc:spChg chg="del">
          <ac:chgData name="Kim Jeongseob" userId="d153fc130d284c5a" providerId="LiveId" clId="{9189E795-A55C-4413-8AA4-883DF79B5B44}" dt="2020-11-14T16:18:04.271" v="3045" actId="478"/>
          <ac:spMkLst>
            <pc:docMk/>
            <pc:sldMk cId="53039985" sldId="567"/>
            <ac:spMk id="77" creationId="{B25064CA-560B-480B-9EED-F8166D787DF9}"/>
          </ac:spMkLst>
        </pc:spChg>
        <pc:spChg chg="mod">
          <ac:chgData name="Kim Jeongseob" userId="d153fc130d284c5a" providerId="LiveId" clId="{9189E795-A55C-4413-8AA4-883DF79B5B44}" dt="2020-11-15T09:48:46.613" v="3606" actId="1076"/>
          <ac:spMkLst>
            <pc:docMk/>
            <pc:sldMk cId="53039985" sldId="567"/>
            <ac:spMk id="79" creationId="{6DB018F3-0032-4782-AE69-FD04A395FF46}"/>
          </ac:spMkLst>
        </pc:spChg>
        <pc:spChg chg="add mod">
          <ac:chgData name="Kim Jeongseob" userId="d153fc130d284c5a" providerId="LiveId" clId="{9189E795-A55C-4413-8AA4-883DF79B5B44}" dt="2020-11-15T09:51:22.112" v="3660" actId="1076"/>
          <ac:spMkLst>
            <pc:docMk/>
            <pc:sldMk cId="53039985" sldId="567"/>
            <ac:spMk id="88" creationId="{04B66921-09A1-4489-AC8B-D7109EDA3DFC}"/>
          </ac:spMkLst>
        </pc:spChg>
        <pc:spChg chg="add mod">
          <ac:chgData name="Kim Jeongseob" userId="d153fc130d284c5a" providerId="LiveId" clId="{9189E795-A55C-4413-8AA4-883DF79B5B44}" dt="2020-11-15T09:49:20.255" v="3613" actId="1076"/>
          <ac:spMkLst>
            <pc:docMk/>
            <pc:sldMk cId="53039985" sldId="567"/>
            <ac:spMk id="91" creationId="{81FA1992-564B-4935-83F2-30F9E813396F}"/>
          </ac:spMkLst>
        </pc:spChg>
        <pc:spChg chg="add mod">
          <ac:chgData name="Kim Jeongseob" userId="d153fc130d284c5a" providerId="LiveId" clId="{9189E795-A55C-4413-8AA4-883DF79B5B44}" dt="2020-11-15T09:49:20.255" v="3613" actId="1076"/>
          <ac:spMkLst>
            <pc:docMk/>
            <pc:sldMk cId="53039985" sldId="567"/>
            <ac:spMk id="94" creationId="{D2BC9FDA-77CE-4B93-9108-75992AF74A68}"/>
          </ac:spMkLst>
        </pc:spChg>
        <pc:spChg chg="add mod">
          <ac:chgData name="Kim Jeongseob" userId="d153fc130d284c5a" providerId="LiveId" clId="{9189E795-A55C-4413-8AA4-883DF79B5B44}" dt="2020-11-15T09:51:30.089" v="3661" actId="1076"/>
          <ac:spMkLst>
            <pc:docMk/>
            <pc:sldMk cId="53039985" sldId="567"/>
            <ac:spMk id="96" creationId="{F980FF74-60CA-41CF-B9B9-9A4AC1D0F630}"/>
          </ac:spMkLst>
        </pc:spChg>
        <pc:spChg chg="del">
          <ac:chgData name="Kim Jeongseob" userId="d153fc130d284c5a" providerId="LiveId" clId="{9189E795-A55C-4413-8AA4-883DF79B5B44}" dt="2020-11-14T16:21:17.583" v="3209" actId="478"/>
          <ac:spMkLst>
            <pc:docMk/>
            <pc:sldMk cId="53039985" sldId="567"/>
            <ac:spMk id="109" creationId="{4310BDA6-8B3B-4FB9-A4D4-36BFC1AF1303}"/>
          </ac:spMkLst>
        </pc:spChg>
        <pc:spChg chg="del">
          <ac:chgData name="Kim Jeongseob" userId="d153fc130d284c5a" providerId="LiveId" clId="{9189E795-A55C-4413-8AA4-883DF79B5B44}" dt="2020-11-14T16:20:58.887" v="3208" actId="478"/>
          <ac:spMkLst>
            <pc:docMk/>
            <pc:sldMk cId="53039985" sldId="567"/>
            <ac:spMk id="111" creationId="{D045AC73-0067-4B83-B013-2FD4172B2006}"/>
          </ac:spMkLst>
        </pc:spChg>
        <pc:spChg chg="del">
          <ac:chgData name="Kim Jeongseob" userId="d153fc130d284c5a" providerId="LiveId" clId="{9189E795-A55C-4413-8AA4-883DF79B5B44}" dt="2020-11-14T16:20:58.887" v="3208" actId="478"/>
          <ac:spMkLst>
            <pc:docMk/>
            <pc:sldMk cId="53039985" sldId="567"/>
            <ac:spMk id="115" creationId="{A945E33E-A407-45AE-B152-3F5EE8CECE9A}"/>
          </ac:spMkLst>
        </pc:spChg>
        <pc:spChg chg="del">
          <ac:chgData name="Kim Jeongseob" userId="d153fc130d284c5a" providerId="LiveId" clId="{9189E795-A55C-4413-8AA4-883DF79B5B44}" dt="2020-11-14T16:20:58.887" v="3208" actId="478"/>
          <ac:spMkLst>
            <pc:docMk/>
            <pc:sldMk cId="53039985" sldId="567"/>
            <ac:spMk id="117" creationId="{655090D5-21C4-4816-933D-20599A5DD266}"/>
          </ac:spMkLst>
        </pc:spChg>
        <pc:spChg chg="del mod topLvl">
          <ac:chgData name="Kim Jeongseob" userId="d153fc130d284c5a" providerId="LiveId" clId="{9189E795-A55C-4413-8AA4-883DF79B5B44}" dt="2020-11-14T16:16:37.584" v="3021" actId="478"/>
          <ac:spMkLst>
            <pc:docMk/>
            <pc:sldMk cId="53039985" sldId="567"/>
            <ac:spMk id="119" creationId="{214B1BFA-E90E-49E2-B180-836493CAFF8E}"/>
          </ac:spMkLst>
        </pc:spChg>
        <pc:spChg chg="del">
          <ac:chgData name="Kim Jeongseob" userId="d153fc130d284c5a" providerId="LiveId" clId="{9189E795-A55C-4413-8AA4-883DF79B5B44}" dt="2020-11-14T16:18:29.368" v="3067" actId="478"/>
          <ac:spMkLst>
            <pc:docMk/>
            <pc:sldMk cId="53039985" sldId="567"/>
            <ac:spMk id="121" creationId="{E7B109CD-7B73-4FF9-BAF4-F5184B46DBCB}"/>
          </ac:spMkLst>
        </pc:spChg>
        <pc:spChg chg="add mod">
          <ac:chgData name="Kim Jeongseob" userId="d153fc130d284c5a" providerId="LiveId" clId="{9189E795-A55C-4413-8AA4-883DF79B5B44}" dt="2020-11-15T09:51:30.089" v="3661" actId="1076"/>
          <ac:spMkLst>
            <pc:docMk/>
            <pc:sldMk cId="53039985" sldId="567"/>
            <ac:spMk id="131" creationId="{527F3956-5115-4233-A4FA-60514E72A949}"/>
          </ac:spMkLst>
        </pc:spChg>
        <pc:spChg chg="add mod">
          <ac:chgData name="Kim Jeongseob" userId="d153fc130d284c5a" providerId="LiveId" clId="{9189E795-A55C-4413-8AA4-883DF79B5B44}" dt="2020-11-15T09:51:30.089" v="3661" actId="1076"/>
          <ac:spMkLst>
            <pc:docMk/>
            <pc:sldMk cId="53039985" sldId="567"/>
            <ac:spMk id="133" creationId="{812F4660-5CE7-49EC-BE6A-362559F15861}"/>
          </ac:spMkLst>
        </pc:spChg>
        <pc:spChg chg="add mod">
          <ac:chgData name="Kim Jeongseob" userId="d153fc130d284c5a" providerId="LiveId" clId="{9189E795-A55C-4413-8AA4-883DF79B5B44}" dt="2020-11-15T09:51:30.089" v="3661" actId="1076"/>
          <ac:spMkLst>
            <pc:docMk/>
            <pc:sldMk cId="53039985" sldId="567"/>
            <ac:spMk id="135" creationId="{099D4D46-53F7-4AED-A956-DBE049B3DB85}"/>
          </ac:spMkLst>
        </pc:spChg>
        <pc:spChg chg="add mod">
          <ac:chgData name="Kim Jeongseob" userId="d153fc130d284c5a" providerId="LiveId" clId="{9189E795-A55C-4413-8AA4-883DF79B5B44}" dt="2020-11-15T09:49:20.255" v="3613" actId="1076"/>
          <ac:spMkLst>
            <pc:docMk/>
            <pc:sldMk cId="53039985" sldId="567"/>
            <ac:spMk id="146" creationId="{6AADBCCA-A9E1-4624-8423-6565C3F34473}"/>
          </ac:spMkLst>
        </pc:spChg>
        <pc:spChg chg="add mod">
          <ac:chgData name="Kim Jeongseob" userId="d153fc130d284c5a" providerId="LiveId" clId="{9189E795-A55C-4413-8AA4-883DF79B5B44}" dt="2020-11-15T09:49:20.255" v="3613" actId="1076"/>
          <ac:spMkLst>
            <pc:docMk/>
            <pc:sldMk cId="53039985" sldId="567"/>
            <ac:spMk id="148" creationId="{FFB4BD9A-0CDF-488F-8204-1C658A0CE454}"/>
          </ac:spMkLst>
        </pc:spChg>
        <pc:spChg chg="add mod">
          <ac:chgData name="Kim Jeongseob" userId="d153fc130d284c5a" providerId="LiveId" clId="{9189E795-A55C-4413-8AA4-883DF79B5B44}" dt="2020-11-15T09:51:03.444" v="3658" actId="1076"/>
          <ac:spMkLst>
            <pc:docMk/>
            <pc:sldMk cId="53039985" sldId="567"/>
            <ac:spMk id="156" creationId="{4689284B-31BC-4ADF-AF2C-D0808ED71E03}"/>
          </ac:spMkLst>
        </pc:spChg>
        <pc:spChg chg="add mod">
          <ac:chgData name="Kim Jeongseob" userId="d153fc130d284c5a" providerId="LiveId" clId="{9189E795-A55C-4413-8AA4-883DF79B5B44}" dt="2020-11-15T09:51:03.444" v="3658" actId="1076"/>
          <ac:spMkLst>
            <pc:docMk/>
            <pc:sldMk cId="53039985" sldId="567"/>
            <ac:spMk id="158" creationId="{8D090C81-36E0-45D2-A496-E924001469C1}"/>
          </ac:spMkLst>
        </pc:spChg>
        <pc:spChg chg="add mod">
          <ac:chgData name="Kim Jeongseob" userId="d153fc130d284c5a" providerId="LiveId" clId="{9189E795-A55C-4413-8AA4-883DF79B5B44}" dt="2020-11-15T09:51:03.444" v="3658" actId="1076"/>
          <ac:spMkLst>
            <pc:docMk/>
            <pc:sldMk cId="53039985" sldId="567"/>
            <ac:spMk id="160" creationId="{2943DCF7-CE59-42BF-BEAE-DA305973E701}"/>
          </ac:spMkLst>
        </pc:spChg>
        <pc:spChg chg="add mod">
          <ac:chgData name="Kim Jeongseob" userId="d153fc130d284c5a" providerId="LiveId" clId="{9189E795-A55C-4413-8AA4-883DF79B5B44}" dt="2020-11-15T09:49:57.676" v="3635" actId="1076"/>
          <ac:spMkLst>
            <pc:docMk/>
            <pc:sldMk cId="53039985" sldId="567"/>
            <ac:spMk id="162" creationId="{60BD8921-33E4-498A-9DC9-8E9F869A7718}"/>
          </ac:spMkLst>
        </pc:spChg>
        <pc:spChg chg="add mod">
          <ac:chgData name="Kim Jeongseob" userId="d153fc130d284c5a" providerId="LiveId" clId="{9189E795-A55C-4413-8AA4-883DF79B5B44}" dt="2020-11-15T09:51:09.947" v="3659" actId="1076"/>
          <ac:spMkLst>
            <pc:docMk/>
            <pc:sldMk cId="53039985" sldId="567"/>
            <ac:spMk id="164" creationId="{014D0541-247D-4A74-9809-5050C97BAE69}"/>
          </ac:spMkLst>
        </pc:spChg>
        <pc:spChg chg="add mod">
          <ac:chgData name="Kim Jeongseob" userId="d153fc130d284c5a" providerId="LiveId" clId="{9189E795-A55C-4413-8AA4-883DF79B5B44}" dt="2020-11-15T09:51:09.947" v="3659" actId="1076"/>
          <ac:spMkLst>
            <pc:docMk/>
            <pc:sldMk cId="53039985" sldId="567"/>
            <ac:spMk id="166" creationId="{6D636053-F8AB-4C06-BEB4-9ED00FBBDB91}"/>
          </ac:spMkLst>
        </pc:spChg>
        <pc:spChg chg="add mod">
          <ac:chgData name="Kim Jeongseob" userId="d153fc130d284c5a" providerId="LiveId" clId="{9189E795-A55C-4413-8AA4-883DF79B5B44}" dt="2020-11-15T09:50:37.070" v="3651" actId="1076"/>
          <ac:spMkLst>
            <pc:docMk/>
            <pc:sldMk cId="53039985" sldId="567"/>
            <ac:spMk id="168" creationId="{B3A7FDF8-6880-4A3B-AF7A-A122AEC8D354}"/>
          </ac:spMkLst>
        </pc:spChg>
        <pc:grpChg chg="del">
          <ac:chgData name="Kim Jeongseob" userId="d153fc130d284c5a" providerId="LiveId" clId="{9189E795-A55C-4413-8AA4-883DF79B5B44}" dt="2020-11-14T16:16:37.584" v="3021" actId="478"/>
          <ac:grpSpMkLst>
            <pc:docMk/>
            <pc:sldMk cId="53039985" sldId="567"/>
            <ac:grpSpMk id="122" creationId="{3A83BA3A-5F23-4F30-9BC9-69086CA26D84}"/>
          </ac:grpSpMkLst>
        </pc:grpChg>
        <pc:grpChg chg="del">
          <ac:chgData name="Kim Jeongseob" userId="d153fc130d284c5a" providerId="LiveId" clId="{9189E795-A55C-4413-8AA4-883DF79B5B44}" dt="2020-11-14T16:18:49.169" v="3084" actId="478"/>
          <ac:grpSpMkLst>
            <pc:docMk/>
            <pc:sldMk cId="53039985" sldId="567"/>
            <ac:grpSpMk id="125" creationId="{ABA52231-266A-4CE4-A933-08AE681288A6}"/>
          </ac:grpSpMkLst>
        </pc:grpChg>
        <pc:cxnChg chg="mod">
          <ac:chgData name="Kim Jeongseob" userId="d153fc130d284c5a" providerId="LiveId" clId="{9189E795-A55C-4413-8AA4-883DF79B5B44}" dt="2020-11-15T09:49:05.149" v="3611" actId="1076"/>
          <ac:cxnSpMkLst>
            <pc:docMk/>
            <pc:sldMk cId="53039985" sldId="567"/>
            <ac:cxnSpMk id="59" creationId="{A0DDE922-3F7A-480A-905D-FF4D7EFAFEF8}"/>
          </ac:cxnSpMkLst>
        </pc:cxnChg>
        <pc:cxnChg chg="del mod">
          <ac:chgData name="Kim Jeongseob" userId="d153fc130d284c5a" providerId="LiveId" clId="{9189E795-A55C-4413-8AA4-883DF79B5B44}" dt="2020-11-14T16:20:21.387" v="3175" actId="478"/>
          <ac:cxnSpMkLst>
            <pc:docMk/>
            <pc:sldMk cId="53039985" sldId="567"/>
            <ac:cxnSpMk id="62" creationId="{1DD58AF7-93CF-4B76-8DE6-0CCDF6AB4F69}"/>
          </ac:cxnSpMkLst>
        </pc:cxnChg>
        <pc:cxnChg chg="del mod">
          <ac:chgData name="Kim Jeongseob" userId="d153fc130d284c5a" providerId="LiveId" clId="{9189E795-A55C-4413-8AA4-883DF79B5B44}" dt="2020-11-14T16:20:21.387" v="3175" actId="478"/>
          <ac:cxnSpMkLst>
            <pc:docMk/>
            <pc:sldMk cId="53039985" sldId="567"/>
            <ac:cxnSpMk id="71" creationId="{16C0B352-8A86-445B-8E0F-1891C9DEEDD7}"/>
          </ac:cxnSpMkLst>
        </pc:cxnChg>
        <pc:cxnChg chg="del mod">
          <ac:chgData name="Kim Jeongseob" userId="d153fc130d284c5a" providerId="LiveId" clId="{9189E795-A55C-4413-8AA4-883DF79B5B44}" dt="2020-11-14T16:20:21.387" v="3175" actId="478"/>
          <ac:cxnSpMkLst>
            <pc:docMk/>
            <pc:sldMk cId="53039985" sldId="567"/>
            <ac:cxnSpMk id="74" creationId="{E238103A-CF55-4520-8A4C-76FFACD1D8E2}"/>
          </ac:cxnSpMkLst>
        </pc:cxnChg>
        <pc:cxnChg chg="add mod">
          <ac:chgData name="Kim Jeongseob" userId="d153fc130d284c5a" providerId="LiveId" clId="{9189E795-A55C-4413-8AA4-883DF79B5B44}" dt="2020-11-15T09:50:01.915" v="3636" actId="1076"/>
          <ac:cxnSpMkLst>
            <pc:docMk/>
            <pc:sldMk cId="53039985" sldId="567"/>
            <ac:cxnSpMk id="75" creationId="{ACC19263-E19F-4B93-B2DF-6B7C01CCC66A}"/>
          </ac:cxnSpMkLst>
        </pc:cxnChg>
        <pc:cxnChg chg="del mod">
          <ac:chgData name="Kim Jeongseob" userId="d153fc130d284c5a" providerId="LiveId" clId="{9189E795-A55C-4413-8AA4-883DF79B5B44}" dt="2020-11-14T16:19:31.017" v="3119" actId="478"/>
          <ac:cxnSpMkLst>
            <pc:docMk/>
            <pc:sldMk cId="53039985" sldId="567"/>
            <ac:cxnSpMk id="78" creationId="{05C1C8FF-DA95-4FD5-A828-234E12889CC3}"/>
          </ac:cxnSpMkLst>
        </pc:cxnChg>
        <pc:cxnChg chg="add mod">
          <ac:chgData name="Kim Jeongseob" userId="d153fc130d284c5a" providerId="LiveId" clId="{9189E795-A55C-4413-8AA4-883DF79B5B44}" dt="2020-11-15T09:50:01.915" v="3636" actId="1076"/>
          <ac:cxnSpMkLst>
            <pc:docMk/>
            <pc:sldMk cId="53039985" sldId="567"/>
            <ac:cxnSpMk id="78" creationId="{D742AC67-D0B2-4370-837A-B1B5637022AC}"/>
          </ac:cxnSpMkLst>
        </pc:cxnChg>
        <pc:cxnChg chg="add mod">
          <ac:chgData name="Kim Jeongseob" userId="d153fc130d284c5a" providerId="LiveId" clId="{9189E795-A55C-4413-8AA4-883DF79B5B44}" dt="2020-11-15T09:49:05.149" v="3611" actId="1076"/>
          <ac:cxnSpMkLst>
            <pc:docMk/>
            <pc:sldMk cId="53039985" sldId="567"/>
            <ac:cxnSpMk id="81" creationId="{7D3D3F84-FFB2-43AF-9226-CFA9E68E4F2D}"/>
          </ac:cxnSpMkLst>
        </pc:cxnChg>
        <pc:cxnChg chg="add mod">
          <ac:chgData name="Kim Jeongseob" userId="d153fc130d284c5a" providerId="LiveId" clId="{9189E795-A55C-4413-8AA4-883DF79B5B44}" dt="2020-11-15T09:50:01.915" v="3636" actId="1076"/>
          <ac:cxnSpMkLst>
            <pc:docMk/>
            <pc:sldMk cId="53039985" sldId="567"/>
            <ac:cxnSpMk id="82" creationId="{09AC7BCA-0549-4A01-BE0D-07AFFFDB5D40}"/>
          </ac:cxnSpMkLst>
        </pc:cxnChg>
        <pc:cxnChg chg="add mod">
          <ac:chgData name="Kim Jeongseob" userId="d153fc130d284c5a" providerId="LiveId" clId="{9189E795-A55C-4413-8AA4-883DF79B5B44}" dt="2020-11-15T09:50:01.915" v="3636" actId="1076"/>
          <ac:cxnSpMkLst>
            <pc:docMk/>
            <pc:sldMk cId="53039985" sldId="567"/>
            <ac:cxnSpMk id="84" creationId="{72C12E4D-1F37-40FE-9969-EC660745757C}"/>
          </ac:cxnSpMkLst>
        </pc:cxnChg>
        <pc:cxnChg chg="add mod">
          <ac:chgData name="Kim Jeongseob" userId="d153fc130d284c5a" providerId="LiveId" clId="{9189E795-A55C-4413-8AA4-883DF79B5B44}" dt="2020-11-15T09:50:01.915" v="3636" actId="1076"/>
          <ac:cxnSpMkLst>
            <pc:docMk/>
            <pc:sldMk cId="53039985" sldId="567"/>
            <ac:cxnSpMk id="87" creationId="{0AABC534-D979-44DC-910B-8C4EB4DFA484}"/>
          </ac:cxnSpMkLst>
        </pc:cxnChg>
        <pc:cxnChg chg="del mod">
          <ac:chgData name="Kim Jeongseob" userId="d153fc130d284c5a" providerId="LiveId" clId="{9189E795-A55C-4413-8AA4-883DF79B5B44}" dt="2020-11-14T16:20:58.887" v="3208" actId="478"/>
          <ac:cxnSpMkLst>
            <pc:docMk/>
            <pc:sldMk cId="53039985" sldId="567"/>
            <ac:cxnSpMk id="89" creationId="{12D9F754-21F0-42F3-8C1A-7960D1E8AEBB}"/>
          </ac:cxnSpMkLst>
        </pc:cxnChg>
        <pc:cxnChg chg="add mod">
          <ac:chgData name="Kim Jeongseob" userId="d153fc130d284c5a" providerId="LiveId" clId="{9189E795-A55C-4413-8AA4-883DF79B5B44}" dt="2020-11-15T09:49:05.149" v="3611" actId="1076"/>
          <ac:cxnSpMkLst>
            <pc:docMk/>
            <pc:sldMk cId="53039985" sldId="567"/>
            <ac:cxnSpMk id="90" creationId="{9A9FC705-0231-4E8F-BF50-FD8AB2FBC27E}"/>
          </ac:cxnSpMkLst>
        </pc:cxnChg>
        <pc:cxnChg chg="add mod">
          <ac:chgData name="Kim Jeongseob" userId="d153fc130d284c5a" providerId="LiveId" clId="{9189E795-A55C-4413-8AA4-883DF79B5B44}" dt="2020-11-15T09:50:01.915" v="3636" actId="1076"/>
          <ac:cxnSpMkLst>
            <pc:docMk/>
            <pc:sldMk cId="53039985" sldId="567"/>
            <ac:cxnSpMk id="92" creationId="{34A4661C-7089-478F-B837-C0821FCC218A}"/>
          </ac:cxnSpMkLst>
        </pc:cxnChg>
        <pc:cxnChg chg="del mod">
          <ac:chgData name="Kim Jeongseob" userId="d153fc130d284c5a" providerId="LiveId" clId="{9189E795-A55C-4413-8AA4-883DF79B5B44}" dt="2020-11-14T16:20:58.887" v="3208" actId="478"/>
          <ac:cxnSpMkLst>
            <pc:docMk/>
            <pc:sldMk cId="53039985" sldId="567"/>
            <ac:cxnSpMk id="92" creationId="{590967EC-E7A2-40F4-833B-EB09DC02B956}"/>
          </ac:cxnSpMkLst>
        </pc:cxnChg>
        <pc:cxnChg chg="add mod">
          <ac:chgData name="Kim Jeongseob" userId="d153fc130d284c5a" providerId="LiveId" clId="{9189E795-A55C-4413-8AA4-883DF79B5B44}" dt="2020-11-15T09:49:05.149" v="3611" actId="1076"/>
          <ac:cxnSpMkLst>
            <pc:docMk/>
            <pc:sldMk cId="53039985" sldId="567"/>
            <ac:cxnSpMk id="93" creationId="{75B9CFE8-6842-4D91-9E9A-D1D11CB4131F}"/>
          </ac:cxnSpMkLst>
        </pc:cxnChg>
        <pc:cxnChg chg="add mod">
          <ac:chgData name="Kim Jeongseob" userId="d153fc130d284c5a" providerId="LiveId" clId="{9189E795-A55C-4413-8AA4-883DF79B5B44}" dt="2020-11-15T09:49:05.149" v="3611" actId="1076"/>
          <ac:cxnSpMkLst>
            <pc:docMk/>
            <pc:sldMk cId="53039985" sldId="567"/>
            <ac:cxnSpMk id="95" creationId="{06E72DF7-B4C0-4127-A99B-39B358CD8E7C}"/>
          </ac:cxnSpMkLst>
        </pc:cxnChg>
        <pc:cxnChg chg="mod">
          <ac:chgData name="Kim Jeongseob" userId="d153fc130d284c5a" providerId="LiveId" clId="{9189E795-A55C-4413-8AA4-883DF79B5B44}" dt="2020-11-15T09:48:46.613" v="3606" actId="1076"/>
          <ac:cxnSpMkLst>
            <pc:docMk/>
            <pc:sldMk cId="53039985" sldId="567"/>
            <ac:cxnSpMk id="102" creationId="{804B2D65-40DB-478E-AA4F-5F8DC1EE3072}"/>
          </ac:cxnSpMkLst>
        </pc:cxnChg>
        <pc:cxnChg chg="mod">
          <ac:chgData name="Kim Jeongseob" userId="d153fc130d284c5a" providerId="LiveId" clId="{9189E795-A55C-4413-8AA4-883DF79B5B44}" dt="2020-11-15T09:48:46.613" v="3606" actId="1076"/>
          <ac:cxnSpMkLst>
            <pc:docMk/>
            <pc:sldMk cId="53039985" sldId="567"/>
            <ac:cxnSpMk id="104" creationId="{019F402E-AEAB-4360-BC08-D40432AE9030}"/>
          </ac:cxnSpMkLst>
        </pc:cxnChg>
        <pc:cxnChg chg="add mod">
          <ac:chgData name="Kim Jeongseob" userId="d153fc130d284c5a" providerId="LiveId" clId="{9189E795-A55C-4413-8AA4-883DF79B5B44}" dt="2020-11-15T09:49:13.913" v="3612" actId="1076"/>
          <ac:cxnSpMkLst>
            <pc:docMk/>
            <pc:sldMk cId="53039985" sldId="567"/>
            <ac:cxnSpMk id="105" creationId="{5697A6E5-569C-4928-83F1-816409FEAD13}"/>
          </ac:cxnSpMkLst>
        </pc:cxnChg>
        <pc:cxnChg chg="add mod">
          <ac:chgData name="Kim Jeongseob" userId="d153fc130d284c5a" providerId="LiveId" clId="{9189E795-A55C-4413-8AA4-883DF79B5B44}" dt="2020-11-15T09:49:13.913" v="3612" actId="1076"/>
          <ac:cxnSpMkLst>
            <pc:docMk/>
            <pc:sldMk cId="53039985" sldId="567"/>
            <ac:cxnSpMk id="107" creationId="{5B1F0484-2134-4C2F-869D-D8990D493C82}"/>
          </ac:cxnSpMkLst>
        </pc:cxnChg>
        <pc:cxnChg chg="mod">
          <ac:chgData name="Kim Jeongseob" userId="d153fc130d284c5a" providerId="LiveId" clId="{9189E795-A55C-4413-8AA4-883DF79B5B44}" dt="2020-11-15T09:48:46.613" v="3606" actId="1076"/>
          <ac:cxnSpMkLst>
            <pc:docMk/>
            <pc:sldMk cId="53039985" sldId="567"/>
            <ac:cxnSpMk id="108" creationId="{C14A32B8-B72C-4D3F-A042-3E9E36902518}"/>
          </ac:cxnSpMkLst>
        </pc:cxnChg>
        <pc:cxnChg chg="add mod">
          <ac:chgData name="Kim Jeongseob" userId="d153fc130d284c5a" providerId="LiveId" clId="{9189E795-A55C-4413-8AA4-883DF79B5B44}" dt="2020-11-15T09:51:22.112" v="3660" actId="1076"/>
          <ac:cxnSpMkLst>
            <pc:docMk/>
            <pc:sldMk cId="53039985" sldId="567"/>
            <ac:cxnSpMk id="118" creationId="{640312E5-B854-42CD-BB01-8507411BB8B9}"/>
          </ac:cxnSpMkLst>
        </pc:cxnChg>
        <pc:cxnChg chg="add mod">
          <ac:chgData name="Kim Jeongseob" userId="d153fc130d284c5a" providerId="LiveId" clId="{9189E795-A55C-4413-8AA4-883DF79B5B44}" dt="2020-11-15T09:51:22.112" v="3660" actId="1076"/>
          <ac:cxnSpMkLst>
            <pc:docMk/>
            <pc:sldMk cId="53039985" sldId="567"/>
            <ac:cxnSpMk id="123" creationId="{961D4AAC-9D95-4282-AE1F-C877AC7E8EBE}"/>
          </ac:cxnSpMkLst>
        </pc:cxnChg>
        <pc:cxnChg chg="add mod">
          <ac:chgData name="Kim Jeongseob" userId="d153fc130d284c5a" providerId="LiveId" clId="{9189E795-A55C-4413-8AA4-883DF79B5B44}" dt="2020-11-15T09:51:30.089" v="3661" actId="1076"/>
          <ac:cxnSpMkLst>
            <pc:docMk/>
            <pc:sldMk cId="53039985" sldId="567"/>
            <ac:cxnSpMk id="126" creationId="{66A99C7A-6F28-465E-9ED6-A42EE5EF615C}"/>
          </ac:cxnSpMkLst>
        </pc:cxnChg>
        <pc:cxnChg chg="add mod">
          <ac:chgData name="Kim Jeongseob" userId="d153fc130d284c5a" providerId="LiveId" clId="{9189E795-A55C-4413-8AA4-883DF79B5B44}" dt="2020-11-15T09:51:30.089" v="3661" actId="1076"/>
          <ac:cxnSpMkLst>
            <pc:docMk/>
            <pc:sldMk cId="53039985" sldId="567"/>
            <ac:cxnSpMk id="136" creationId="{8BBF173E-7FC5-4DB1-AFD2-31854F913808}"/>
          </ac:cxnSpMkLst>
        </pc:cxnChg>
        <pc:cxnChg chg="add mod">
          <ac:chgData name="Kim Jeongseob" userId="d153fc130d284c5a" providerId="LiveId" clId="{9189E795-A55C-4413-8AA4-883DF79B5B44}" dt="2020-11-15T09:51:30.089" v="3661" actId="1076"/>
          <ac:cxnSpMkLst>
            <pc:docMk/>
            <pc:sldMk cId="53039985" sldId="567"/>
            <ac:cxnSpMk id="138" creationId="{7AB297A2-DFF0-44F5-8DD2-6D42B9C19A86}"/>
          </ac:cxnSpMkLst>
        </pc:cxnChg>
        <pc:cxnChg chg="add mod">
          <ac:chgData name="Kim Jeongseob" userId="d153fc130d284c5a" providerId="LiveId" clId="{9189E795-A55C-4413-8AA4-883DF79B5B44}" dt="2020-11-15T09:51:30.089" v="3661" actId="1076"/>
          <ac:cxnSpMkLst>
            <pc:docMk/>
            <pc:sldMk cId="53039985" sldId="567"/>
            <ac:cxnSpMk id="140" creationId="{5991E001-63DF-4B6F-99A7-452279EC82E6}"/>
          </ac:cxnSpMkLst>
        </pc:cxnChg>
        <pc:cxnChg chg="add mod">
          <ac:chgData name="Kim Jeongseob" userId="d153fc130d284c5a" providerId="LiveId" clId="{9189E795-A55C-4413-8AA4-883DF79B5B44}" dt="2020-11-15T09:49:20.255" v="3613" actId="1076"/>
          <ac:cxnSpMkLst>
            <pc:docMk/>
            <pc:sldMk cId="53039985" sldId="567"/>
            <ac:cxnSpMk id="149" creationId="{88118A18-DC96-404E-80C0-5B990CF515A7}"/>
          </ac:cxnSpMkLst>
        </pc:cxnChg>
        <pc:cxnChg chg="add mod">
          <ac:chgData name="Kim Jeongseob" userId="d153fc130d284c5a" providerId="LiveId" clId="{9189E795-A55C-4413-8AA4-883DF79B5B44}" dt="2020-11-15T09:49:20.255" v="3613" actId="1076"/>
          <ac:cxnSpMkLst>
            <pc:docMk/>
            <pc:sldMk cId="53039985" sldId="567"/>
            <ac:cxnSpMk id="152" creationId="{7C53F0E6-1D8F-457D-A459-C655767479F7}"/>
          </ac:cxnSpMkLst>
        </pc:cxnChg>
      </pc:sldChg>
      <pc:sldChg chg="delSp modSp add mod">
        <pc:chgData name="Kim Jeongseob" userId="d153fc130d284c5a" providerId="LiveId" clId="{9189E795-A55C-4413-8AA4-883DF79B5B44}" dt="2020-11-15T10:09:00.948" v="4361" actId="6549"/>
        <pc:sldMkLst>
          <pc:docMk/>
          <pc:sldMk cId="3354777388" sldId="568"/>
        </pc:sldMkLst>
        <pc:spChg chg="del">
          <ac:chgData name="Kim Jeongseob" userId="d153fc130d284c5a" providerId="LiveId" clId="{9189E795-A55C-4413-8AA4-883DF79B5B44}" dt="2020-11-14T16:26:52.538" v="3397" actId="478"/>
          <ac:spMkLst>
            <pc:docMk/>
            <pc:sldMk cId="3354777388" sldId="568"/>
            <ac:spMk id="2" creationId="{9FC4F233-3F44-4407-AE81-C385519A7A4A}"/>
          </ac:spMkLst>
        </pc:spChg>
        <pc:spChg chg="del">
          <ac:chgData name="Kim Jeongseob" userId="d153fc130d284c5a" providerId="LiveId" clId="{9189E795-A55C-4413-8AA4-883DF79B5B44}" dt="2020-11-14T16:26:52.538" v="3397" actId="478"/>
          <ac:spMkLst>
            <pc:docMk/>
            <pc:sldMk cId="3354777388" sldId="568"/>
            <ac:spMk id="3" creationId="{205D4935-7CFB-46AD-8159-1D708F45D3D5}"/>
          </ac:spMkLst>
        </pc:spChg>
        <pc:spChg chg="del">
          <ac:chgData name="Kim Jeongseob" userId="d153fc130d284c5a" providerId="LiveId" clId="{9189E795-A55C-4413-8AA4-883DF79B5B44}" dt="2020-11-14T16:26:52.538" v="3397" actId="478"/>
          <ac:spMkLst>
            <pc:docMk/>
            <pc:sldMk cId="3354777388" sldId="568"/>
            <ac:spMk id="4" creationId="{A10913A3-CF53-40E3-8BDD-6F76A799D889}"/>
          </ac:spMkLst>
        </pc:spChg>
        <pc:spChg chg="mod">
          <ac:chgData name="Kim Jeongseob" userId="d153fc130d284c5a" providerId="LiveId" clId="{9189E795-A55C-4413-8AA4-883DF79B5B44}" dt="2020-11-14T16:26:47.996" v="3396" actId="6549"/>
          <ac:spMkLst>
            <pc:docMk/>
            <pc:sldMk cId="3354777388" sldId="568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9:00.948" v="4361" actId="6549"/>
          <ac:spMkLst>
            <pc:docMk/>
            <pc:sldMk cId="3354777388" sldId="568"/>
            <ac:spMk id="7" creationId="{00000000-0000-0000-0000-000000000000}"/>
          </ac:spMkLst>
        </pc:spChg>
        <pc:spChg chg="del">
          <ac:chgData name="Kim Jeongseob" userId="d153fc130d284c5a" providerId="LiveId" clId="{9189E795-A55C-4413-8AA4-883DF79B5B44}" dt="2020-11-14T16:26:52.538" v="3397" actId="478"/>
          <ac:spMkLst>
            <pc:docMk/>
            <pc:sldMk cId="3354777388" sldId="568"/>
            <ac:spMk id="8" creationId="{CBE7160E-755D-4F26-84F3-6BBEF11DF311}"/>
          </ac:spMkLst>
        </pc:spChg>
        <pc:cxnChg chg="del mod">
          <ac:chgData name="Kim Jeongseob" userId="d153fc130d284c5a" providerId="LiveId" clId="{9189E795-A55C-4413-8AA4-883DF79B5B44}" dt="2020-11-14T16:26:52.538" v="3397" actId="478"/>
          <ac:cxnSpMkLst>
            <pc:docMk/>
            <pc:sldMk cId="3354777388" sldId="568"/>
            <ac:cxnSpMk id="23" creationId="{91E9DC1E-AB6D-4898-8A7B-B9A1731033EA}"/>
          </ac:cxnSpMkLst>
        </pc:cxnChg>
        <pc:cxnChg chg="del mod">
          <ac:chgData name="Kim Jeongseob" userId="d153fc130d284c5a" providerId="LiveId" clId="{9189E795-A55C-4413-8AA4-883DF79B5B44}" dt="2020-11-14T16:26:52.538" v="3397" actId="478"/>
          <ac:cxnSpMkLst>
            <pc:docMk/>
            <pc:sldMk cId="3354777388" sldId="568"/>
            <ac:cxnSpMk id="27" creationId="{5AE174D0-B242-4F24-A1A0-F508246FD4B9}"/>
          </ac:cxnSpMkLst>
        </pc:cxnChg>
        <pc:cxnChg chg="del mod">
          <ac:chgData name="Kim Jeongseob" userId="d153fc130d284c5a" providerId="LiveId" clId="{9189E795-A55C-4413-8AA4-883DF79B5B44}" dt="2020-11-14T16:26:52.538" v="3397" actId="478"/>
          <ac:cxnSpMkLst>
            <pc:docMk/>
            <pc:sldMk cId="3354777388" sldId="568"/>
            <ac:cxnSpMk id="30" creationId="{00367C2A-6521-43E4-A793-F60E2D515E1F}"/>
          </ac:cxnSpMkLst>
        </pc:cxnChg>
      </pc:sldChg>
      <pc:sldChg chg="addSp delSp modSp add mod ord setBg">
        <pc:chgData name="Kim Jeongseob" userId="d153fc130d284c5a" providerId="LiveId" clId="{9189E795-A55C-4413-8AA4-883DF79B5B44}" dt="2020-11-15T10:00:24.302" v="3957"/>
        <pc:sldMkLst>
          <pc:docMk/>
          <pc:sldMk cId="3254643916" sldId="569"/>
        </pc:sldMkLst>
        <pc:spChg chg="mod">
          <ac:chgData name="Kim Jeongseob" userId="d153fc130d284c5a" providerId="LiveId" clId="{9189E795-A55C-4413-8AA4-883DF79B5B44}" dt="2020-11-15T09:54:54.144" v="3709" actId="20577"/>
          <ac:spMkLst>
            <pc:docMk/>
            <pc:sldMk cId="3254643916" sldId="569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0:24.302" v="3957"/>
          <ac:spMkLst>
            <pc:docMk/>
            <pc:sldMk cId="3254643916" sldId="569"/>
            <ac:spMk id="7" creationId="{00000000-0000-0000-0000-000000000000}"/>
          </ac:spMkLst>
        </pc:spChg>
        <pc:spChg chg="del">
          <ac:chgData name="Kim Jeongseob" userId="d153fc130d284c5a" providerId="LiveId" clId="{9189E795-A55C-4413-8AA4-883DF79B5B44}" dt="2020-11-15T09:55:02.265" v="3712" actId="478"/>
          <ac:spMkLst>
            <pc:docMk/>
            <pc:sldMk cId="3254643916" sldId="569"/>
            <ac:spMk id="8" creationId="{61B971C6-218A-4824-9712-C4B0443EAE20}"/>
          </ac:spMkLst>
        </pc:spChg>
        <pc:spChg chg="del">
          <ac:chgData name="Kim Jeongseob" userId="d153fc130d284c5a" providerId="LiveId" clId="{9189E795-A55C-4413-8AA4-883DF79B5B44}" dt="2020-11-15T09:55:02.265" v="3712" actId="478"/>
          <ac:spMkLst>
            <pc:docMk/>
            <pc:sldMk cId="3254643916" sldId="569"/>
            <ac:spMk id="9" creationId="{97B4A661-2FA7-4F0C-985C-4545F7FA3ABB}"/>
          </ac:spMkLst>
        </pc:spChg>
        <pc:spChg chg="del">
          <ac:chgData name="Kim Jeongseob" userId="d153fc130d284c5a" providerId="LiveId" clId="{9189E795-A55C-4413-8AA4-883DF79B5B44}" dt="2020-11-15T09:55:02.265" v="3712" actId="478"/>
          <ac:spMkLst>
            <pc:docMk/>
            <pc:sldMk cId="3254643916" sldId="569"/>
            <ac:spMk id="10" creationId="{0C00FB10-14CA-4935-BA11-AF333566CFAC}"/>
          </ac:spMkLst>
        </pc:spChg>
        <pc:spChg chg="del">
          <ac:chgData name="Kim Jeongseob" userId="d153fc130d284c5a" providerId="LiveId" clId="{9189E795-A55C-4413-8AA4-883DF79B5B44}" dt="2020-11-15T09:55:02.265" v="3712" actId="478"/>
          <ac:spMkLst>
            <pc:docMk/>
            <pc:sldMk cId="3254643916" sldId="569"/>
            <ac:spMk id="22" creationId="{7818341B-06AC-45A2-BBC0-3D4093ECB890}"/>
          </ac:spMkLst>
        </pc:spChg>
        <pc:spChg chg="del">
          <ac:chgData name="Kim Jeongseob" userId="d153fc130d284c5a" providerId="LiveId" clId="{9189E795-A55C-4413-8AA4-883DF79B5B44}" dt="2020-11-15T09:55:02.265" v="3712" actId="478"/>
          <ac:spMkLst>
            <pc:docMk/>
            <pc:sldMk cId="3254643916" sldId="569"/>
            <ac:spMk id="23" creationId="{436CD3C1-100E-49D6-94BE-A95564182618}"/>
          </ac:spMkLst>
        </pc:spChg>
        <pc:spChg chg="del">
          <ac:chgData name="Kim Jeongseob" userId="d153fc130d284c5a" providerId="LiveId" clId="{9189E795-A55C-4413-8AA4-883DF79B5B44}" dt="2020-11-15T09:55:05.669" v="3713" actId="478"/>
          <ac:spMkLst>
            <pc:docMk/>
            <pc:sldMk cId="3254643916" sldId="569"/>
            <ac:spMk id="46" creationId="{19166985-6C23-4D3B-9CA8-5A9F89AF5580}"/>
          </ac:spMkLst>
        </pc:spChg>
        <pc:spChg chg="del">
          <ac:chgData name="Kim Jeongseob" userId="d153fc130d284c5a" providerId="LiveId" clId="{9189E795-A55C-4413-8AA4-883DF79B5B44}" dt="2020-11-15T09:55:05.669" v="3713" actId="478"/>
          <ac:spMkLst>
            <pc:docMk/>
            <pc:sldMk cId="3254643916" sldId="569"/>
            <ac:spMk id="47" creationId="{6051AE9E-61DF-4205-AF02-9A94AE3F0E30}"/>
          </ac:spMkLst>
        </pc:spChg>
        <pc:spChg chg="del">
          <ac:chgData name="Kim Jeongseob" userId="d153fc130d284c5a" providerId="LiveId" clId="{9189E795-A55C-4413-8AA4-883DF79B5B44}" dt="2020-11-15T09:55:05.669" v="3713" actId="478"/>
          <ac:spMkLst>
            <pc:docMk/>
            <pc:sldMk cId="3254643916" sldId="569"/>
            <ac:spMk id="49" creationId="{03938A0F-F9E0-4E14-9677-D7474B92BBE8}"/>
          </ac:spMkLst>
        </pc:spChg>
        <pc:spChg chg="mod">
          <ac:chgData name="Kim Jeongseob" userId="d153fc130d284c5a" providerId="LiveId" clId="{9189E795-A55C-4413-8AA4-883DF79B5B44}" dt="2020-11-15T09:55:17.645" v="3717" actId="164"/>
          <ac:spMkLst>
            <pc:docMk/>
            <pc:sldMk cId="3254643916" sldId="569"/>
            <ac:spMk id="75" creationId="{053E02E0-ADB3-4FFE-B60D-B855BDAC7EDF}"/>
          </ac:spMkLst>
        </pc:spChg>
        <pc:spChg chg="mod">
          <ac:chgData name="Kim Jeongseob" userId="d153fc130d284c5a" providerId="LiveId" clId="{9189E795-A55C-4413-8AA4-883DF79B5B44}" dt="2020-11-15T09:55:10.434" v="3714" actId="1076"/>
          <ac:spMkLst>
            <pc:docMk/>
            <pc:sldMk cId="3254643916" sldId="569"/>
            <ac:spMk id="77" creationId="{B25064CA-560B-480B-9EED-F8166D787DF9}"/>
          </ac:spMkLst>
        </pc:spChg>
        <pc:spChg chg="mod">
          <ac:chgData name="Kim Jeongseob" userId="d153fc130d284c5a" providerId="LiveId" clId="{9189E795-A55C-4413-8AA4-883DF79B5B44}" dt="2020-11-15T09:55:10.434" v="3714" actId="1076"/>
          <ac:spMkLst>
            <pc:docMk/>
            <pc:sldMk cId="3254643916" sldId="569"/>
            <ac:spMk id="79" creationId="{6DB018F3-0032-4782-AE69-FD04A395FF46}"/>
          </ac:spMkLst>
        </pc:spChg>
        <pc:spChg chg="del">
          <ac:chgData name="Kim Jeongseob" userId="d153fc130d284c5a" providerId="LiveId" clId="{9189E795-A55C-4413-8AA4-883DF79B5B44}" dt="2020-11-15T09:55:05.669" v="3713" actId="478"/>
          <ac:spMkLst>
            <pc:docMk/>
            <pc:sldMk cId="3254643916" sldId="569"/>
            <ac:spMk id="109" creationId="{4310BDA6-8B3B-4FB9-A4D4-36BFC1AF1303}"/>
          </ac:spMkLst>
        </pc:spChg>
        <pc:spChg chg="del">
          <ac:chgData name="Kim Jeongseob" userId="d153fc130d284c5a" providerId="LiveId" clId="{9189E795-A55C-4413-8AA4-883DF79B5B44}" dt="2020-11-15T09:55:02.265" v="3712" actId="478"/>
          <ac:spMkLst>
            <pc:docMk/>
            <pc:sldMk cId="3254643916" sldId="569"/>
            <ac:spMk id="111" creationId="{D045AC73-0067-4B83-B013-2FD4172B2006}"/>
          </ac:spMkLst>
        </pc:spChg>
        <pc:spChg chg="del">
          <ac:chgData name="Kim Jeongseob" userId="d153fc130d284c5a" providerId="LiveId" clId="{9189E795-A55C-4413-8AA4-883DF79B5B44}" dt="2020-11-15T09:55:05.669" v="3713" actId="478"/>
          <ac:spMkLst>
            <pc:docMk/>
            <pc:sldMk cId="3254643916" sldId="569"/>
            <ac:spMk id="115" creationId="{A945E33E-A407-45AE-B152-3F5EE8CECE9A}"/>
          </ac:spMkLst>
        </pc:spChg>
        <pc:spChg chg="del">
          <ac:chgData name="Kim Jeongseob" userId="d153fc130d284c5a" providerId="LiveId" clId="{9189E795-A55C-4413-8AA4-883DF79B5B44}" dt="2020-11-15T09:55:05.669" v="3713" actId="478"/>
          <ac:spMkLst>
            <pc:docMk/>
            <pc:sldMk cId="3254643916" sldId="569"/>
            <ac:spMk id="117" creationId="{655090D5-21C4-4816-933D-20599A5DD266}"/>
          </ac:spMkLst>
        </pc:spChg>
        <pc:spChg chg="mod">
          <ac:chgData name="Kim Jeongseob" userId="d153fc130d284c5a" providerId="LiveId" clId="{9189E795-A55C-4413-8AA4-883DF79B5B44}" dt="2020-11-15T09:55:17.645" v="3717" actId="164"/>
          <ac:spMkLst>
            <pc:docMk/>
            <pc:sldMk cId="3254643916" sldId="569"/>
            <ac:spMk id="121" creationId="{E7B109CD-7B73-4FF9-BAF4-F5184B46DBCB}"/>
          </ac:spMkLst>
        </pc:spChg>
        <pc:grpChg chg="add mod">
          <ac:chgData name="Kim Jeongseob" userId="d153fc130d284c5a" providerId="LiveId" clId="{9189E795-A55C-4413-8AA4-883DF79B5B44}" dt="2020-11-15T09:55:19.427" v="3718" actId="1076"/>
          <ac:grpSpMkLst>
            <pc:docMk/>
            <pc:sldMk cId="3254643916" sldId="569"/>
            <ac:grpSpMk id="5" creationId="{6C659652-0E05-422B-ABD3-79CFCF005A80}"/>
          </ac:grpSpMkLst>
        </pc:grpChg>
        <pc:grpChg chg="mod">
          <ac:chgData name="Kim Jeongseob" userId="d153fc130d284c5a" providerId="LiveId" clId="{9189E795-A55C-4413-8AA4-883DF79B5B44}" dt="2020-11-15T09:55:10.434" v="3714" actId="1076"/>
          <ac:grpSpMkLst>
            <pc:docMk/>
            <pc:sldMk cId="3254643916" sldId="569"/>
            <ac:grpSpMk id="122" creationId="{3A83BA3A-5F23-4F30-9BC9-69086CA26D84}"/>
          </ac:grpSpMkLst>
        </pc:grpChg>
        <pc:grpChg chg="del">
          <ac:chgData name="Kim Jeongseob" userId="d153fc130d284c5a" providerId="LiveId" clId="{9189E795-A55C-4413-8AA4-883DF79B5B44}" dt="2020-11-15T09:55:02.265" v="3712" actId="478"/>
          <ac:grpSpMkLst>
            <pc:docMk/>
            <pc:sldMk cId="3254643916" sldId="569"/>
            <ac:grpSpMk id="125" creationId="{ABA52231-266A-4CE4-A933-08AE681288A6}"/>
          </ac:grpSpMkLst>
        </pc:grpChg>
        <pc:cxnChg chg="del mod">
          <ac:chgData name="Kim Jeongseob" userId="d153fc130d284c5a" providerId="LiveId" clId="{9189E795-A55C-4413-8AA4-883DF79B5B44}" dt="2020-11-15T09:55:02.265" v="3712" actId="478"/>
          <ac:cxnSpMkLst>
            <pc:docMk/>
            <pc:sldMk cId="3254643916" sldId="569"/>
            <ac:cxnSpMk id="59" creationId="{A0DDE922-3F7A-480A-905D-FF4D7EFAFEF8}"/>
          </ac:cxnSpMkLst>
        </pc:cxnChg>
        <pc:cxnChg chg="del mod">
          <ac:chgData name="Kim Jeongseob" userId="d153fc130d284c5a" providerId="LiveId" clId="{9189E795-A55C-4413-8AA4-883DF79B5B44}" dt="2020-11-15T09:55:02.265" v="3712" actId="478"/>
          <ac:cxnSpMkLst>
            <pc:docMk/>
            <pc:sldMk cId="3254643916" sldId="569"/>
            <ac:cxnSpMk id="62" creationId="{1DD58AF7-93CF-4B76-8DE6-0CCDF6AB4F69}"/>
          </ac:cxnSpMkLst>
        </pc:cxnChg>
        <pc:cxnChg chg="del mod">
          <ac:chgData name="Kim Jeongseob" userId="d153fc130d284c5a" providerId="LiveId" clId="{9189E795-A55C-4413-8AA4-883DF79B5B44}" dt="2020-11-15T09:55:02.265" v="3712" actId="478"/>
          <ac:cxnSpMkLst>
            <pc:docMk/>
            <pc:sldMk cId="3254643916" sldId="569"/>
            <ac:cxnSpMk id="71" creationId="{16C0B352-8A86-445B-8E0F-1891C9DEEDD7}"/>
          </ac:cxnSpMkLst>
        </pc:cxnChg>
        <pc:cxnChg chg="del mod">
          <ac:chgData name="Kim Jeongseob" userId="d153fc130d284c5a" providerId="LiveId" clId="{9189E795-A55C-4413-8AA4-883DF79B5B44}" dt="2020-11-15T09:55:02.265" v="3712" actId="478"/>
          <ac:cxnSpMkLst>
            <pc:docMk/>
            <pc:sldMk cId="3254643916" sldId="569"/>
            <ac:cxnSpMk id="74" creationId="{E238103A-CF55-4520-8A4C-76FFACD1D8E2}"/>
          </ac:cxnSpMkLst>
        </pc:cxnChg>
        <pc:cxnChg chg="del mod">
          <ac:chgData name="Kim Jeongseob" userId="d153fc130d284c5a" providerId="LiveId" clId="{9189E795-A55C-4413-8AA4-883DF79B5B44}" dt="2020-11-15T09:55:02.265" v="3712" actId="478"/>
          <ac:cxnSpMkLst>
            <pc:docMk/>
            <pc:sldMk cId="3254643916" sldId="569"/>
            <ac:cxnSpMk id="78" creationId="{05C1C8FF-DA95-4FD5-A828-234E12889CC3}"/>
          </ac:cxnSpMkLst>
        </pc:cxnChg>
        <pc:cxnChg chg="del mod">
          <ac:chgData name="Kim Jeongseob" userId="d153fc130d284c5a" providerId="LiveId" clId="{9189E795-A55C-4413-8AA4-883DF79B5B44}" dt="2020-11-15T09:55:05.669" v="3713" actId="478"/>
          <ac:cxnSpMkLst>
            <pc:docMk/>
            <pc:sldMk cId="3254643916" sldId="569"/>
            <ac:cxnSpMk id="89" creationId="{12D9F754-21F0-42F3-8C1A-7960D1E8AEBB}"/>
          </ac:cxnSpMkLst>
        </pc:cxnChg>
        <pc:cxnChg chg="del mod">
          <ac:chgData name="Kim Jeongseob" userId="d153fc130d284c5a" providerId="LiveId" clId="{9189E795-A55C-4413-8AA4-883DF79B5B44}" dt="2020-11-15T09:55:05.669" v="3713" actId="478"/>
          <ac:cxnSpMkLst>
            <pc:docMk/>
            <pc:sldMk cId="3254643916" sldId="569"/>
            <ac:cxnSpMk id="92" creationId="{590967EC-E7A2-40F4-833B-EB09DC02B956}"/>
          </ac:cxnSpMkLst>
        </pc:cxnChg>
        <pc:cxnChg chg="mod">
          <ac:chgData name="Kim Jeongseob" userId="d153fc130d284c5a" providerId="LiveId" clId="{9189E795-A55C-4413-8AA4-883DF79B5B44}" dt="2020-11-15T09:55:19.427" v="3718" actId="1076"/>
          <ac:cxnSpMkLst>
            <pc:docMk/>
            <pc:sldMk cId="3254643916" sldId="569"/>
            <ac:cxnSpMk id="102" creationId="{804B2D65-40DB-478E-AA4F-5F8DC1EE3072}"/>
          </ac:cxnSpMkLst>
        </pc:cxnChg>
        <pc:cxnChg chg="mod">
          <ac:chgData name="Kim Jeongseob" userId="d153fc130d284c5a" providerId="LiveId" clId="{9189E795-A55C-4413-8AA4-883DF79B5B44}" dt="2020-11-15T09:55:10.434" v="3714" actId="1076"/>
          <ac:cxnSpMkLst>
            <pc:docMk/>
            <pc:sldMk cId="3254643916" sldId="569"/>
            <ac:cxnSpMk id="104" creationId="{019F402E-AEAB-4360-BC08-D40432AE9030}"/>
          </ac:cxnSpMkLst>
        </pc:cxnChg>
        <pc:cxnChg chg="mod">
          <ac:chgData name="Kim Jeongseob" userId="d153fc130d284c5a" providerId="LiveId" clId="{9189E795-A55C-4413-8AA4-883DF79B5B44}" dt="2020-11-15T09:55:10.434" v="3714" actId="1076"/>
          <ac:cxnSpMkLst>
            <pc:docMk/>
            <pc:sldMk cId="3254643916" sldId="569"/>
            <ac:cxnSpMk id="108" creationId="{C14A32B8-B72C-4D3F-A042-3E9E36902518}"/>
          </ac:cxnSpMkLst>
        </pc:cxnChg>
      </pc:sldChg>
      <pc:sldChg chg="addSp delSp modSp add mod setBg">
        <pc:chgData name="Kim Jeongseob" userId="d153fc130d284c5a" providerId="LiveId" clId="{9189E795-A55C-4413-8AA4-883DF79B5B44}" dt="2020-11-15T10:02:51.834" v="3971" actId="6549"/>
        <pc:sldMkLst>
          <pc:docMk/>
          <pc:sldMk cId="3018357544" sldId="570"/>
        </pc:sldMkLst>
        <pc:spChg chg="mod">
          <ac:chgData name="Kim Jeongseob" userId="d153fc130d284c5a" providerId="LiveId" clId="{9189E795-A55C-4413-8AA4-883DF79B5B44}" dt="2020-11-15T09:56:26.722" v="3745" actId="6549"/>
          <ac:spMkLst>
            <pc:docMk/>
            <pc:sldMk cId="3018357544" sldId="570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2:51.834" v="3971" actId="6549"/>
          <ac:spMkLst>
            <pc:docMk/>
            <pc:sldMk cId="3018357544" sldId="570"/>
            <ac:spMk id="7" creationId="{00000000-0000-0000-0000-000000000000}"/>
          </ac:spMkLst>
        </pc:spChg>
        <pc:spChg chg="del">
          <ac:chgData name="Kim Jeongseob" userId="d153fc130d284c5a" providerId="LiveId" clId="{9189E795-A55C-4413-8AA4-883DF79B5B44}" dt="2020-11-15T09:56:29.384" v="3746" actId="478"/>
          <ac:spMkLst>
            <pc:docMk/>
            <pc:sldMk cId="3018357544" sldId="570"/>
            <ac:spMk id="8" creationId="{61B971C6-218A-4824-9712-C4B0443EAE20}"/>
          </ac:spMkLst>
        </pc:spChg>
        <pc:spChg chg="del">
          <ac:chgData name="Kim Jeongseob" userId="d153fc130d284c5a" providerId="LiveId" clId="{9189E795-A55C-4413-8AA4-883DF79B5B44}" dt="2020-11-15T09:56:29.384" v="3746" actId="478"/>
          <ac:spMkLst>
            <pc:docMk/>
            <pc:sldMk cId="3018357544" sldId="570"/>
            <ac:spMk id="9" creationId="{97B4A661-2FA7-4F0C-985C-4545F7FA3ABB}"/>
          </ac:spMkLst>
        </pc:spChg>
        <pc:spChg chg="del">
          <ac:chgData name="Kim Jeongseob" userId="d153fc130d284c5a" providerId="LiveId" clId="{9189E795-A55C-4413-8AA4-883DF79B5B44}" dt="2020-11-15T09:56:29.384" v="3746" actId="478"/>
          <ac:spMkLst>
            <pc:docMk/>
            <pc:sldMk cId="3018357544" sldId="570"/>
            <ac:spMk id="10" creationId="{0C00FB10-14CA-4935-BA11-AF333566CFAC}"/>
          </ac:spMkLst>
        </pc:spChg>
        <pc:spChg chg="del">
          <ac:chgData name="Kim Jeongseob" userId="d153fc130d284c5a" providerId="LiveId" clId="{9189E795-A55C-4413-8AA4-883DF79B5B44}" dt="2020-11-15T09:56:29.384" v="3746" actId="478"/>
          <ac:spMkLst>
            <pc:docMk/>
            <pc:sldMk cId="3018357544" sldId="570"/>
            <ac:spMk id="22" creationId="{7818341B-06AC-45A2-BBC0-3D4093ECB890}"/>
          </ac:spMkLst>
        </pc:spChg>
        <pc:spChg chg="del">
          <ac:chgData name="Kim Jeongseob" userId="d153fc130d284c5a" providerId="LiveId" clId="{9189E795-A55C-4413-8AA4-883DF79B5B44}" dt="2020-11-15T09:56:29.384" v="3746" actId="478"/>
          <ac:spMkLst>
            <pc:docMk/>
            <pc:sldMk cId="3018357544" sldId="570"/>
            <ac:spMk id="23" creationId="{436CD3C1-100E-49D6-94BE-A95564182618}"/>
          </ac:spMkLst>
        </pc:spChg>
        <pc:spChg chg="mod">
          <ac:chgData name="Kim Jeongseob" userId="d153fc130d284c5a" providerId="LiveId" clId="{9189E795-A55C-4413-8AA4-883DF79B5B44}" dt="2020-11-15T09:56:37.499" v="3748" actId="1076"/>
          <ac:spMkLst>
            <pc:docMk/>
            <pc:sldMk cId="3018357544" sldId="570"/>
            <ac:spMk id="46" creationId="{19166985-6C23-4D3B-9CA8-5A9F89AF5580}"/>
          </ac:spMkLst>
        </pc:spChg>
        <pc:spChg chg="mod">
          <ac:chgData name="Kim Jeongseob" userId="d153fc130d284c5a" providerId="LiveId" clId="{9189E795-A55C-4413-8AA4-883DF79B5B44}" dt="2020-11-15T09:56:40.543" v="3749" actId="1076"/>
          <ac:spMkLst>
            <pc:docMk/>
            <pc:sldMk cId="3018357544" sldId="570"/>
            <ac:spMk id="47" creationId="{6051AE9E-61DF-4205-AF02-9A94AE3F0E30}"/>
          </ac:spMkLst>
        </pc:spChg>
        <pc:spChg chg="mod">
          <ac:chgData name="Kim Jeongseob" userId="d153fc130d284c5a" providerId="LiveId" clId="{9189E795-A55C-4413-8AA4-883DF79B5B44}" dt="2020-11-15T09:56:45.971" v="3750" actId="164"/>
          <ac:spMkLst>
            <pc:docMk/>
            <pc:sldMk cId="3018357544" sldId="570"/>
            <ac:spMk id="49" creationId="{03938A0F-F9E0-4E14-9677-D7474B92BBE8}"/>
          </ac:spMkLst>
        </pc:spChg>
        <pc:spChg chg="mod">
          <ac:chgData name="Kim Jeongseob" userId="d153fc130d284c5a" providerId="LiveId" clId="{9189E795-A55C-4413-8AA4-883DF79B5B44}" dt="2020-11-15T09:56:50.468" v="3752" actId="1076"/>
          <ac:spMkLst>
            <pc:docMk/>
            <pc:sldMk cId="3018357544" sldId="570"/>
            <ac:spMk id="109" creationId="{4310BDA6-8B3B-4FB9-A4D4-36BFC1AF1303}"/>
          </ac:spMkLst>
        </pc:spChg>
        <pc:spChg chg="mod">
          <ac:chgData name="Kim Jeongseob" userId="d153fc130d284c5a" providerId="LiveId" clId="{9189E795-A55C-4413-8AA4-883DF79B5B44}" dt="2020-11-15T09:56:45.971" v="3750" actId="164"/>
          <ac:spMkLst>
            <pc:docMk/>
            <pc:sldMk cId="3018357544" sldId="570"/>
            <ac:spMk id="115" creationId="{A945E33E-A407-45AE-B152-3F5EE8CECE9A}"/>
          </ac:spMkLst>
        </pc:spChg>
        <pc:spChg chg="mod">
          <ac:chgData name="Kim Jeongseob" userId="d153fc130d284c5a" providerId="LiveId" clId="{9189E795-A55C-4413-8AA4-883DF79B5B44}" dt="2020-11-15T09:56:37.499" v="3748" actId="1076"/>
          <ac:spMkLst>
            <pc:docMk/>
            <pc:sldMk cId="3018357544" sldId="570"/>
            <ac:spMk id="117" creationId="{655090D5-21C4-4816-933D-20599A5DD266}"/>
          </ac:spMkLst>
        </pc:spChg>
        <pc:grpChg chg="add mod">
          <ac:chgData name="Kim Jeongseob" userId="d153fc130d284c5a" providerId="LiveId" clId="{9189E795-A55C-4413-8AA4-883DF79B5B44}" dt="2020-11-15T09:56:47.656" v="3751" actId="1076"/>
          <ac:grpSpMkLst>
            <pc:docMk/>
            <pc:sldMk cId="3018357544" sldId="570"/>
            <ac:grpSpMk id="3" creationId="{03DF71CC-F706-4AB2-8AA6-1FBA2CE8C444}"/>
          </ac:grpSpMkLst>
        </pc:grpChg>
        <pc:grpChg chg="del">
          <ac:chgData name="Kim Jeongseob" userId="d153fc130d284c5a" providerId="LiveId" clId="{9189E795-A55C-4413-8AA4-883DF79B5B44}" dt="2020-11-15T09:56:29.384" v="3746" actId="478"/>
          <ac:grpSpMkLst>
            <pc:docMk/>
            <pc:sldMk cId="3018357544" sldId="570"/>
            <ac:grpSpMk id="125" creationId="{ABA52231-266A-4CE4-A933-08AE681288A6}"/>
          </ac:grpSpMkLst>
        </pc:grpChg>
        <pc:cxnChg chg="del mod">
          <ac:chgData name="Kim Jeongseob" userId="d153fc130d284c5a" providerId="LiveId" clId="{9189E795-A55C-4413-8AA4-883DF79B5B44}" dt="2020-11-15T09:56:29.384" v="3746" actId="478"/>
          <ac:cxnSpMkLst>
            <pc:docMk/>
            <pc:sldMk cId="3018357544" sldId="570"/>
            <ac:cxnSpMk id="59" creationId="{A0DDE922-3F7A-480A-905D-FF4D7EFAFEF8}"/>
          </ac:cxnSpMkLst>
        </pc:cxnChg>
        <pc:cxnChg chg="del mod">
          <ac:chgData name="Kim Jeongseob" userId="d153fc130d284c5a" providerId="LiveId" clId="{9189E795-A55C-4413-8AA4-883DF79B5B44}" dt="2020-11-15T09:56:29.384" v="3746" actId="478"/>
          <ac:cxnSpMkLst>
            <pc:docMk/>
            <pc:sldMk cId="3018357544" sldId="570"/>
            <ac:cxnSpMk id="62" creationId="{1DD58AF7-93CF-4B76-8DE6-0CCDF6AB4F69}"/>
          </ac:cxnSpMkLst>
        </pc:cxnChg>
        <pc:cxnChg chg="del mod">
          <ac:chgData name="Kim Jeongseob" userId="d153fc130d284c5a" providerId="LiveId" clId="{9189E795-A55C-4413-8AA4-883DF79B5B44}" dt="2020-11-15T09:56:29.384" v="3746" actId="478"/>
          <ac:cxnSpMkLst>
            <pc:docMk/>
            <pc:sldMk cId="3018357544" sldId="570"/>
            <ac:cxnSpMk id="71" creationId="{16C0B352-8A86-445B-8E0F-1891C9DEEDD7}"/>
          </ac:cxnSpMkLst>
        </pc:cxnChg>
        <pc:cxnChg chg="del mod">
          <ac:chgData name="Kim Jeongseob" userId="d153fc130d284c5a" providerId="LiveId" clId="{9189E795-A55C-4413-8AA4-883DF79B5B44}" dt="2020-11-15T09:56:29.384" v="3746" actId="478"/>
          <ac:cxnSpMkLst>
            <pc:docMk/>
            <pc:sldMk cId="3018357544" sldId="570"/>
            <ac:cxnSpMk id="74" creationId="{E238103A-CF55-4520-8A4C-76FFACD1D8E2}"/>
          </ac:cxnSpMkLst>
        </pc:cxnChg>
        <pc:cxnChg chg="del mod">
          <ac:chgData name="Kim Jeongseob" userId="d153fc130d284c5a" providerId="LiveId" clId="{9189E795-A55C-4413-8AA4-883DF79B5B44}" dt="2020-11-15T09:56:29.384" v="3746" actId="478"/>
          <ac:cxnSpMkLst>
            <pc:docMk/>
            <pc:sldMk cId="3018357544" sldId="570"/>
            <ac:cxnSpMk id="78" creationId="{05C1C8FF-DA95-4FD5-A828-234E12889CC3}"/>
          </ac:cxnSpMkLst>
        </pc:cxnChg>
        <pc:cxnChg chg="mod">
          <ac:chgData name="Kim Jeongseob" userId="d153fc130d284c5a" providerId="LiveId" clId="{9189E795-A55C-4413-8AA4-883DF79B5B44}" dt="2020-11-15T09:56:47.656" v="3751" actId="1076"/>
          <ac:cxnSpMkLst>
            <pc:docMk/>
            <pc:sldMk cId="3018357544" sldId="570"/>
            <ac:cxnSpMk id="89" creationId="{12D9F754-21F0-42F3-8C1A-7960D1E8AEBB}"/>
          </ac:cxnSpMkLst>
        </pc:cxnChg>
        <pc:cxnChg chg="mod">
          <ac:chgData name="Kim Jeongseob" userId="d153fc130d284c5a" providerId="LiveId" clId="{9189E795-A55C-4413-8AA4-883DF79B5B44}" dt="2020-11-15T09:56:40.543" v="3749" actId="1076"/>
          <ac:cxnSpMkLst>
            <pc:docMk/>
            <pc:sldMk cId="3018357544" sldId="570"/>
            <ac:cxnSpMk id="92" creationId="{590967EC-E7A2-40F4-833B-EB09DC02B956}"/>
          </ac:cxnSpMkLst>
        </pc:cxnChg>
      </pc:sldChg>
    </pc:docChg>
  </pc:docChgLst>
  <pc:docChgLst>
    <pc:chgData name="Jeongseob Kim" userId="d153fc130d284c5a" providerId="LiveId" clId="{9E8BD860-CF86-4129-80D9-DB27B22A3720}"/>
    <pc:docChg chg="custSel addSld modSld sldOrd">
      <pc:chgData name="Jeongseob Kim" userId="d153fc130d284c5a" providerId="LiveId" clId="{9E8BD860-CF86-4129-80D9-DB27B22A3720}" dt="2019-12-26T15:34:09.730" v="1792" actId="20577"/>
      <pc:docMkLst>
        <pc:docMk/>
      </pc:docMkLst>
      <pc:sldChg chg="addSp modSp">
        <pc:chgData name="Jeongseob Kim" userId="d153fc130d284c5a" providerId="LiveId" clId="{9E8BD860-CF86-4129-80D9-DB27B22A3720}" dt="2019-12-26T00:45:53.458" v="519" actId="20577"/>
        <pc:sldMkLst>
          <pc:docMk/>
          <pc:sldMk cId="221562818" sldId="566"/>
        </pc:sldMkLst>
        <pc:spChg chg="add mod">
          <ac:chgData name="Jeongseob Kim" userId="d153fc130d284c5a" providerId="LiveId" clId="{9E8BD860-CF86-4129-80D9-DB27B22A3720}" dt="2019-12-26T00:45:53.458" v="519" actId="20577"/>
          <ac:spMkLst>
            <pc:docMk/>
            <pc:sldMk cId="221562818" sldId="566"/>
            <ac:spMk id="8" creationId="{FCC190C2-A5A9-4D3B-9B0D-520AD655888F}"/>
          </ac:spMkLst>
        </pc:spChg>
        <pc:spChg chg="mod">
          <ac:chgData name="Jeongseob Kim" userId="d153fc130d284c5a" providerId="LiveId" clId="{9E8BD860-CF86-4129-80D9-DB27B22A3720}" dt="2019-12-26T00:44:43.297" v="462" actId="255"/>
          <ac:spMkLst>
            <pc:docMk/>
            <pc:sldMk cId="221562818" sldId="566"/>
            <ac:spMk id="73" creationId="{FEB1BBD7-310F-4FE2-BCBF-F721C3C268D0}"/>
          </ac:spMkLst>
        </pc:spChg>
        <pc:picChg chg="add mod">
          <ac:chgData name="Jeongseob Kim" userId="d153fc130d284c5a" providerId="LiveId" clId="{9E8BD860-CF86-4129-80D9-DB27B22A3720}" dt="2019-12-26T00:44:48.236" v="463" actId="1076"/>
          <ac:picMkLst>
            <pc:docMk/>
            <pc:sldMk cId="221562818" sldId="566"/>
            <ac:picMk id="2" creationId="{841AE054-7C68-4B4D-9AF7-92D5064C8205}"/>
          </ac:picMkLst>
        </pc:picChg>
        <pc:picChg chg="add mod">
          <ac:chgData name="Jeongseob Kim" userId="d153fc130d284c5a" providerId="LiveId" clId="{9E8BD860-CF86-4129-80D9-DB27B22A3720}" dt="2019-12-26T00:44:48.236" v="463" actId="1076"/>
          <ac:picMkLst>
            <pc:docMk/>
            <pc:sldMk cId="221562818" sldId="566"/>
            <ac:picMk id="3" creationId="{A460309C-E7B1-4341-9AAB-E820DA26430F}"/>
          </ac:picMkLst>
        </pc:picChg>
        <pc:picChg chg="add mod">
          <ac:chgData name="Jeongseob Kim" userId="d153fc130d284c5a" providerId="LiveId" clId="{9E8BD860-CF86-4129-80D9-DB27B22A3720}" dt="2019-12-26T00:44:50.764" v="464" actId="1076"/>
          <ac:picMkLst>
            <pc:docMk/>
            <pc:sldMk cId="221562818" sldId="566"/>
            <ac:picMk id="4" creationId="{59BB22E8-6FA6-4DE2-9E98-E7A0F45563E7}"/>
          </ac:picMkLst>
        </pc:picChg>
        <pc:picChg chg="add mod">
          <ac:chgData name="Jeongseob Kim" userId="d153fc130d284c5a" providerId="LiveId" clId="{9E8BD860-CF86-4129-80D9-DB27B22A3720}" dt="2019-12-26T00:44:54.780" v="465" actId="1076"/>
          <ac:picMkLst>
            <pc:docMk/>
            <pc:sldMk cId="221562818" sldId="566"/>
            <ac:picMk id="5" creationId="{D5EA0A1B-989B-47DD-B12A-4D0411C8D5BD}"/>
          </ac:picMkLst>
        </pc:picChg>
      </pc:sldChg>
      <pc:sldChg chg="addSp modSp add">
        <pc:chgData name="Jeongseob Kim" userId="d153fc130d284c5a" providerId="LiveId" clId="{9E8BD860-CF86-4129-80D9-DB27B22A3720}" dt="2019-12-26T04:38:11.857" v="1783" actId="1076"/>
        <pc:sldMkLst>
          <pc:docMk/>
          <pc:sldMk cId="640876943" sldId="567"/>
        </pc:sldMkLst>
        <pc:spChg chg="mod">
          <ac:chgData name="Jeongseob Kim" userId="d153fc130d284c5a" providerId="LiveId" clId="{9E8BD860-CF86-4129-80D9-DB27B22A3720}" dt="2019-12-26T00:46:51.751" v="532"/>
          <ac:spMkLst>
            <pc:docMk/>
            <pc:sldMk cId="640876943" sldId="567"/>
            <ac:spMk id="6" creationId="{00000000-0000-0000-0000-000000000000}"/>
          </ac:spMkLst>
        </pc:spChg>
        <pc:spChg chg="mod">
          <ac:chgData name="Jeongseob Kim" userId="d153fc130d284c5a" providerId="LiveId" clId="{9E8BD860-CF86-4129-80D9-DB27B22A3720}" dt="2019-12-26T04:37:28.010" v="1779" actId="20577"/>
          <ac:spMkLst>
            <pc:docMk/>
            <pc:sldMk cId="640876943" sldId="567"/>
            <ac:spMk id="73" creationId="{FEB1BBD7-310F-4FE2-BCBF-F721C3C268D0}"/>
          </ac:spMkLst>
        </pc:spChg>
        <pc:picChg chg="add mod">
          <ac:chgData name="Jeongseob Kim" userId="d153fc130d284c5a" providerId="LiveId" clId="{9E8BD860-CF86-4129-80D9-DB27B22A3720}" dt="2019-12-26T04:38:11.857" v="1783" actId="1076"/>
          <ac:picMkLst>
            <pc:docMk/>
            <pc:sldMk cId="640876943" sldId="567"/>
            <ac:picMk id="2" creationId="{1C96FC48-C184-4591-B5FF-53A54FEED684}"/>
          </ac:picMkLst>
        </pc:picChg>
      </pc:sldChg>
      <pc:sldChg chg="addSp modSp add ord">
        <pc:chgData name="Jeongseob Kim" userId="d153fc130d284c5a" providerId="LiveId" clId="{9E8BD860-CF86-4129-80D9-DB27B22A3720}" dt="2019-12-26T15:34:09.730" v="1792" actId="20577"/>
        <pc:sldMkLst>
          <pc:docMk/>
          <pc:sldMk cId="1484975731" sldId="568"/>
        </pc:sldMkLst>
        <pc:spChg chg="add mod">
          <ac:chgData name="Jeongseob Kim" userId="d153fc130d284c5a" providerId="LiveId" clId="{9E8BD860-CF86-4129-80D9-DB27B22A3720}" dt="2019-12-26T01:16:32.071" v="1044" actId="2711"/>
          <ac:spMkLst>
            <pc:docMk/>
            <pc:sldMk cId="1484975731" sldId="568"/>
            <ac:spMk id="2" creationId="{582A836F-AF77-4D9A-A96B-A26A81246D38}"/>
          </ac:spMkLst>
        </pc:spChg>
        <pc:spChg chg="add mod">
          <ac:chgData name="Jeongseob Kim" userId="d153fc130d284c5a" providerId="LiveId" clId="{9E8BD860-CF86-4129-80D9-DB27B22A3720}" dt="2019-12-26T15:34:09.730" v="1792" actId="20577"/>
          <ac:spMkLst>
            <pc:docMk/>
            <pc:sldMk cId="1484975731" sldId="568"/>
            <ac:spMk id="3" creationId="{63B2BBE9-37B3-4C7D-9834-648C34BEC330}"/>
          </ac:spMkLst>
        </pc:spChg>
        <pc:spChg chg="mod">
          <ac:chgData name="Jeongseob Kim" userId="d153fc130d284c5a" providerId="LiveId" clId="{9E8BD860-CF86-4129-80D9-DB27B22A3720}" dt="2019-12-26T01:11:18.544" v="849" actId="6549"/>
          <ac:spMkLst>
            <pc:docMk/>
            <pc:sldMk cId="1484975731" sldId="568"/>
            <ac:spMk id="6" creationId="{00000000-0000-0000-0000-000000000000}"/>
          </ac:spMkLst>
        </pc:spChg>
        <pc:spChg chg="mod">
          <ac:chgData name="Jeongseob Kim" userId="d153fc130d284c5a" providerId="LiveId" clId="{9E8BD860-CF86-4129-80D9-DB27B22A3720}" dt="2019-12-26T01:11:54.568" v="929"/>
          <ac:spMkLst>
            <pc:docMk/>
            <pc:sldMk cId="1484975731" sldId="568"/>
            <ac:spMk id="7" creationId="{00000000-0000-0000-0000-000000000000}"/>
          </ac:spMkLst>
        </pc:spChg>
        <pc:spChg chg="add mod">
          <ac:chgData name="Jeongseob Kim" userId="d153fc130d284c5a" providerId="LiveId" clId="{9E8BD860-CF86-4129-80D9-DB27B22A3720}" dt="2019-12-26T01:17:15.349" v="1051"/>
          <ac:spMkLst>
            <pc:docMk/>
            <pc:sldMk cId="1484975731" sldId="568"/>
            <ac:spMk id="16" creationId="{CAE1F34C-F4B1-49BA-AD80-E5EC4DA4B9F3}"/>
          </ac:spMkLst>
        </pc:spChg>
        <pc:spChg chg="add mod">
          <ac:chgData name="Jeongseob Kim" userId="d153fc130d284c5a" providerId="LiveId" clId="{9E8BD860-CF86-4129-80D9-DB27B22A3720}" dt="2019-12-26T01:18:45.805" v="1068" actId="6549"/>
          <ac:spMkLst>
            <pc:docMk/>
            <pc:sldMk cId="1484975731" sldId="568"/>
            <ac:spMk id="17" creationId="{3E16DACB-6910-4194-BCDD-A50221BE4908}"/>
          </ac:spMkLst>
        </pc:spChg>
        <pc:spChg chg="mod">
          <ac:chgData name="Jeongseob Kim" userId="d153fc130d284c5a" providerId="LiveId" clId="{9E8BD860-CF86-4129-80D9-DB27B22A3720}" dt="2019-12-26T01:17:57.047" v="1061" actId="20577"/>
          <ac:spMkLst>
            <pc:docMk/>
            <pc:sldMk cId="1484975731" sldId="568"/>
            <ac:spMk id="73" creationId="{FEB1BBD7-310F-4FE2-BCBF-F721C3C268D0}"/>
          </ac:spMkLst>
        </pc:spChg>
      </pc:sldChg>
      <pc:sldChg chg="modSp add ord">
        <pc:chgData name="Jeongseob Kim" userId="d153fc130d284c5a" providerId="LiveId" clId="{9E8BD860-CF86-4129-80D9-DB27B22A3720}" dt="2019-12-26T01:23:36.935" v="1338"/>
        <pc:sldMkLst>
          <pc:docMk/>
          <pc:sldMk cId="1495063053" sldId="569"/>
        </pc:sldMkLst>
        <pc:spChg chg="mod">
          <ac:chgData name="Jeongseob Kim" userId="d153fc130d284c5a" providerId="LiveId" clId="{9E8BD860-CF86-4129-80D9-DB27B22A3720}" dt="2019-12-26T01:21:40.918" v="1123" actId="6549"/>
          <ac:spMkLst>
            <pc:docMk/>
            <pc:sldMk cId="1495063053" sldId="569"/>
            <ac:spMk id="6" creationId="{00000000-0000-0000-0000-000000000000}"/>
          </ac:spMkLst>
        </pc:spChg>
        <pc:spChg chg="mod">
          <ac:chgData name="Jeongseob Kim" userId="d153fc130d284c5a" providerId="LiveId" clId="{9E8BD860-CF86-4129-80D9-DB27B22A3720}" dt="2019-12-26T01:23:36.935" v="1338"/>
          <ac:spMkLst>
            <pc:docMk/>
            <pc:sldMk cId="1495063053" sldId="569"/>
            <ac:spMk id="73" creationId="{FEB1BBD7-310F-4FE2-BCBF-F721C3C268D0}"/>
          </ac:spMkLst>
        </pc:spChg>
      </pc:sldChg>
      <pc:sldChg chg="modSp add">
        <pc:chgData name="Jeongseob Kim" userId="d153fc130d284c5a" providerId="LiveId" clId="{9E8BD860-CF86-4129-80D9-DB27B22A3720}" dt="2019-12-26T04:50:29.570" v="1791" actId="20577"/>
        <pc:sldMkLst>
          <pc:docMk/>
          <pc:sldMk cId="2162503925" sldId="570"/>
        </pc:sldMkLst>
        <pc:spChg chg="mod">
          <ac:chgData name="Jeongseob Kim" userId="d153fc130d284c5a" providerId="LiveId" clId="{9E8BD860-CF86-4129-80D9-DB27B22A3720}" dt="2019-12-26T01:37:43.817" v="1361" actId="6549"/>
          <ac:spMkLst>
            <pc:docMk/>
            <pc:sldMk cId="2162503925" sldId="570"/>
            <ac:spMk id="6" creationId="{00000000-0000-0000-0000-000000000000}"/>
          </ac:spMkLst>
        </pc:spChg>
        <pc:spChg chg="mod">
          <ac:chgData name="Jeongseob Kim" userId="d153fc130d284c5a" providerId="LiveId" clId="{9E8BD860-CF86-4129-80D9-DB27B22A3720}" dt="2019-12-26T04:50:29.570" v="1791" actId="20577"/>
          <ac:spMkLst>
            <pc:docMk/>
            <pc:sldMk cId="2162503925" sldId="570"/>
            <ac:spMk id="73" creationId="{FEB1BBD7-310F-4FE2-BCBF-F721C3C268D0}"/>
          </ac:spMkLst>
        </pc:spChg>
      </pc:sldChg>
    </pc:docChg>
  </pc:docChgLst>
  <pc:docChgLst>
    <pc:chgData name="Kim Jeongseob" userId="d153fc130d284c5a" providerId="LiveId" clId="{D67CDB46-562D-4885-A375-85FCEF0BB62F}"/>
    <pc:docChg chg="undo custSel addSld modSld">
      <pc:chgData name="Kim Jeongseob" userId="d153fc130d284c5a" providerId="LiveId" clId="{D67CDB46-562D-4885-A375-85FCEF0BB62F}" dt="2020-11-11T15:17:45.337" v="2083" actId="1076"/>
      <pc:docMkLst>
        <pc:docMk/>
      </pc:docMkLst>
      <pc:sldChg chg="addSp delSp modSp add mod">
        <pc:chgData name="Kim Jeongseob" userId="d153fc130d284c5a" providerId="LiveId" clId="{D67CDB46-562D-4885-A375-85FCEF0BB62F}" dt="2020-11-11T14:55:57.192" v="115" actId="22"/>
        <pc:sldMkLst>
          <pc:docMk/>
          <pc:sldMk cId="1153594285" sldId="563"/>
        </pc:sldMkLst>
        <pc:spChg chg="add">
          <ac:chgData name="Kim Jeongseob" userId="d153fc130d284c5a" providerId="LiveId" clId="{D67CDB46-562D-4885-A375-85FCEF0BB62F}" dt="2020-11-11T14:55:57.192" v="115" actId="22"/>
          <ac:spMkLst>
            <pc:docMk/>
            <pc:sldMk cId="1153594285" sldId="563"/>
            <ac:spMk id="5" creationId="{55D670DE-3187-4A6D-86E4-813FD1EF6A5A}"/>
          </ac:spMkLst>
        </pc:spChg>
        <pc:spChg chg="mod">
          <ac:chgData name="Kim Jeongseob" userId="d153fc130d284c5a" providerId="LiveId" clId="{D67CDB46-562D-4885-A375-85FCEF0BB62F}" dt="2020-11-11T14:51:59.905" v="74" actId="20577"/>
          <ac:spMkLst>
            <pc:docMk/>
            <pc:sldMk cId="1153594285" sldId="563"/>
            <ac:spMk id="6" creationId="{00000000-0000-0000-0000-000000000000}"/>
          </ac:spMkLst>
        </pc:spChg>
        <pc:spChg chg="mod">
          <ac:chgData name="Kim Jeongseob" userId="d153fc130d284c5a" providerId="LiveId" clId="{D67CDB46-562D-4885-A375-85FCEF0BB62F}" dt="2020-11-11T14:54:41.951" v="99" actId="6549"/>
          <ac:spMkLst>
            <pc:docMk/>
            <pc:sldMk cId="1153594285" sldId="563"/>
            <ac:spMk id="7" creationId="{00000000-0000-0000-0000-000000000000}"/>
          </ac:spMkLst>
        </pc:spChg>
        <pc:picChg chg="del">
          <ac:chgData name="Kim Jeongseob" userId="d153fc130d284c5a" providerId="LiveId" clId="{D67CDB46-562D-4885-A375-85FCEF0BB62F}" dt="2020-11-11T14:51:55.916" v="70" actId="478"/>
          <ac:picMkLst>
            <pc:docMk/>
            <pc:sldMk cId="1153594285" sldId="563"/>
            <ac:picMk id="3" creationId="{CD54133B-FB05-45EA-9894-4925C8E1ABA7}"/>
          </ac:picMkLst>
        </pc:picChg>
        <pc:picChg chg="add mod">
          <ac:chgData name="Kim Jeongseob" userId="d153fc130d284c5a" providerId="LiveId" clId="{D67CDB46-562D-4885-A375-85FCEF0BB62F}" dt="2020-11-11T14:54:18.649" v="77" actId="1076"/>
          <ac:picMkLst>
            <pc:docMk/>
            <pc:sldMk cId="1153594285" sldId="563"/>
            <ac:picMk id="4" creationId="{046C75E9-5D06-440A-BF4F-0569806795D4}"/>
          </ac:picMkLst>
        </pc:picChg>
      </pc:sldChg>
      <pc:sldChg chg="addSp delSp modSp add mod">
        <pc:chgData name="Kim Jeongseob" userId="d153fc130d284c5a" providerId="LiveId" clId="{D67CDB46-562D-4885-A375-85FCEF0BB62F}" dt="2020-11-11T15:17:20.244" v="2080" actId="2710"/>
        <pc:sldMkLst>
          <pc:docMk/>
          <pc:sldMk cId="2783642378" sldId="564"/>
        </pc:sldMkLst>
        <pc:spChg chg="add mod">
          <ac:chgData name="Kim Jeongseob" userId="d153fc130d284c5a" providerId="LiveId" clId="{D67CDB46-562D-4885-A375-85FCEF0BB62F}" dt="2020-11-11T15:17:20.244" v="2080" actId="2710"/>
          <ac:spMkLst>
            <pc:docMk/>
            <pc:sldMk cId="2783642378" sldId="564"/>
            <ac:spMk id="3" creationId="{51B3F860-52C9-4FB5-8D8D-46BF3536B6EB}"/>
          </ac:spMkLst>
        </pc:spChg>
        <pc:spChg chg="mod">
          <ac:chgData name="Kim Jeongseob" userId="d153fc130d284c5a" providerId="LiveId" clId="{D67CDB46-562D-4885-A375-85FCEF0BB62F}" dt="2020-11-11T14:55:03.225" v="102" actId="20577"/>
          <ac:spMkLst>
            <pc:docMk/>
            <pc:sldMk cId="2783642378" sldId="564"/>
            <ac:spMk id="6" creationId="{00000000-0000-0000-0000-000000000000}"/>
          </ac:spMkLst>
        </pc:spChg>
        <pc:spChg chg="mod">
          <ac:chgData name="Kim Jeongseob" userId="d153fc130d284c5a" providerId="LiveId" clId="{D67CDB46-562D-4885-A375-85FCEF0BB62F}" dt="2020-11-11T14:58:45.638" v="138" actId="6549"/>
          <ac:spMkLst>
            <pc:docMk/>
            <pc:sldMk cId="2783642378" sldId="564"/>
            <ac:spMk id="7" creationId="{00000000-0000-0000-0000-000000000000}"/>
          </ac:spMkLst>
        </pc:spChg>
        <pc:spChg chg="add mod">
          <ac:chgData name="Kim Jeongseob" userId="d153fc130d284c5a" providerId="LiveId" clId="{D67CDB46-562D-4885-A375-85FCEF0BB62F}" dt="2020-11-11T14:58:58.559" v="141" actId="1076"/>
          <ac:spMkLst>
            <pc:docMk/>
            <pc:sldMk cId="2783642378" sldId="564"/>
            <ac:spMk id="16" creationId="{5F3E2F7E-EEC8-42F4-AE3D-F9A849FD9E3B}"/>
          </ac:spMkLst>
        </pc:spChg>
        <pc:picChg chg="del">
          <ac:chgData name="Kim Jeongseob" userId="d153fc130d284c5a" providerId="LiveId" clId="{D67CDB46-562D-4885-A375-85FCEF0BB62F}" dt="2020-11-11T14:58:20.194" v="116" actId="478"/>
          <ac:picMkLst>
            <pc:docMk/>
            <pc:sldMk cId="2783642378" sldId="564"/>
            <ac:picMk id="4" creationId="{046C75E9-5D06-440A-BF4F-0569806795D4}"/>
          </ac:picMkLst>
        </pc:picChg>
        <pc:picChg chg="add mod">
          <ac:chgData name="Kim Jeongseob" userId="d153fc130d284c5a" providerId="LiveId" clId="{D67CDB46-562D-4885-A375-85FCEF0BB62F}" dt="2020-11-11T14:58:29.081" v="119" actId="1076"/>
          <ac:picMkLst>
            <pc:docMk/>
            <pc:sldMk cId="2783642378" sldId="564"/>
            <ac:picMk id="1026" creationId="{F7E74023-0538-4E5B-8207-AF5DB005CD48}"/>
          </ac:picMkLst>
        </pc:picChg>
      </pc:sldChg>
      <pc:sldChg chg="addSp delSp modSp add mod">
        <pc:chgData name="Kim Jeongseob" userId="d153fc130d284c5a" providerId="LiveId" clId="{D67CDB46-562D-4885-A375-85FCEF0BB62F}" dt="2020-11-11T15:17:45.337" v="2083" actId="1076"/>
        <pc:sldMkLst>
          <pc:docMk/>
          <pc:sldMk cId="2358848993" sldId="565"/>
        </pc:sldMkLst>
        <pc:spChg chg="add mod">
          <ac:chgData name="Kim Jeongseob" userId="d153fc130d284c5a" providerId="LiveId" clId="{D67CDB46-562D-4885-A375-85FCEF0BB62F}" dt="2020-11-11T15:17:40.625" v="2082" actId="1076"/>
          <ac:spMkLst>
            <pc:docMk/>
            <pc:sldMk cId="2358848993" sldId="565"/>
            <ac:spMk id="2" creationId="{DF0BB7DB-FCA1-4D2D-9278-195EF7A1C48A}"/>
          </ac:spMkLst>
        </pc:spChg>
        <pc:spChg chg="mod">
          <ac:chgData name="Kim Jeongseob" userId="d153fc130d284c5a" providerId="LiveId" clId="{D67CDB46-562D-4885-A375-85FCEF0BB62F}" dt="2020-11-11T14:59:12.489" v="144" actId="20577"/>
          <ac:spMkLst>
            <pc:docMk/>
            <pc:sldMk cId="2358848993" sldId="565"/>
            <ac:spMk id="6" creationId="{00000000-0000-0000-0000-000000000000}"/>
          </ac:spMkLst>
        </pc:spChg>
        <pc:spChg chg="mod">
          <ac:chgData name="Kim Jeongseob" userId="d153fc130d284c5a" providerId="LiveId" clId="{D67CDB46-562D-4885-A375-85FCEF0BB62F}" dt="2020-11-11T14:59:50.056" v="186" actId="20577"/>
          <ac:spMkLst>
            <pc:docMk/>
            <pc:sldMk cId="2358848993" sldId="565"/>
            <ac:spMk id="7" creationId="{00000000-0000-0000-0000-000000000000}"/>
          </ac:spMkLst>
        </pc:spChg>
        <pc:spChg chg="mod">
          <ac:chgData name="Kim Jeongseob" userId="d153fc130d284c5a" providerId="LiveId" clId="{D67CDB46-562D-4885-A375-85FCEF0BB62F}" dt="2020-11-11T15:07:17.883" v="189" actId="1076"/>
          <ac:spMkLst>
            <pc:docMk/>
            <pc:sldMk cId="2358848993" sldId="565"/>
            <ac:spMk id="16" creationId="{5F3E2F7E-EEC8-42F4-AE3D-F9A849FD9E3B}"/>
          </ac:spMkLst>
        </pc:spChg>
        <pc:picChg chg="del">
          <ac:chgData name="Kim Jeongseob" userId="d153fc130d284c5a" providerId="LiveId" clId="{D67CDB46-562D-4885-A375-85FCEF0BB62F}" dt="2020-11-11T14:59:13.814" v="145" actId="478"/>
          <ac:picMkLst>
            <pc:docMk/>
            <pc:sldMk cId="2358848993" sldId="565"/>
            <ac:picMk id="1026" creationId="{F7E74023-0538-4E5B-8207-AF5DB005CD48}"/>
          </ac:picMkLst>
        </pc:picChg>
        <pc:picChg chg="add mod">
          <ac:chgData name="Kim Jeongseob" userId="d153fc130d284c5a" providerId="LiveId" clId="{D67CDB46-562D-4885-A375-85FCEF0BB62F}" dt="2020-11-11T15:17:45.337" v="2083" actId="1076"/>
          <ac:picMkLst>
            <pc:docMk/>
            <pc:sldMk cId="2358848993" sldId="565"/>
            <ac:picMk id="2050" creationId="{CF2E7452-9D14-4421-8A5B-62A2FFF376AB}"/>
          </ac:picMkLst>
        </pc:picChg>
        <pc:picChg chg="add mod">
          <ac:chgData name="Kim Jeongseob" userId="d153fc130d284c5a" providerId="LiveId" clId="{D67CDB46-562D-4885-A375-85FCEF0BB62F}" dt="2020-11-11T15:08:53.495" v="199" actId="1076"/>
          <ac:picMkLst>
            <pc:docMk/>
            <pc:sldMk cId="2358848993" sldId="565"/>
            <ac:picMk id="2052" creationId="{F3F23EDE-4CB1-43E3-A670-81D4DD9AE5A0}"/>
          </ac:picMkLst>
        </pc:picChg>
      </pc:sldChg>
    </pc:docChg>
  </pc:docChgLst>
  <pc:docChgLst>
    <pc:chgData name="Jeongseob Kim" userId="d153fc130d284c5a" providerId="LiveId" clId="{20D5D9C2-2DE1-462D-9F28-FFED6131E9E7}"/>
    <pc:docChg chg="custSel addSld modSld">
      <pc:chgData name="Jeongseob Kim" userId="d153fc130d284c5a" providerId="LiveId" clId="{20D5D9C2-2DE1-462D-9F28-FFED6131E9E7}" dt="2019-12-28T04:13:01.273" v="1776"/>
      <pc:docMkLst>
        <pc:docMk/>
      </pc:docMkLst>
      <pc:sldChg chg="modSp">
        <pc:chgData name="Jeongseob Kim" userId="d153fc130d284c5a" providerId="LiveId" clId="{20D5D9C2-2DE1-462D-9F28-FFED6131E9E7}" dt="2019-12-28T03:31:04.464" v="40" actId="20577"/>
        <pc:sldMkLst>
          <pc:docMk/>
          <pc:sldMk cId="1786280078" sldId="512"/>
        </pc:sldMkLst>
        <pc:spChg chg="mod">
          <ac:chgData name="Jeongseob Kim" userId="d153fc130d284c5a" providerId="LiveId" clId="{20D5D9C2-2DE1-462D-9F28-FFED6131E9E7}" dt="2019-12-28T03:31:04.464" v="40" actId="20577"/>
          <ac:spMkLst>
            <pc:docMk/>
            <pc:sldMk cId="1786280078" sldId="512"/>
            <ac:spMk id="5" creationId="{00000000-0000-0000-0000-000000000000}"/>
          </ac:spMkLst>
        </pc:spChg>
      </pc:sldChg>
      <pc:sldChg chg="addSp modSp">
        <pc:chgData name="Jeongseob Kim" userId="d153fc130d284c5a" providerId="LiveId" clId="{20D5D9C2-2DE1-462D-9F28-FFED6131E9E7}" dt="2019-12-28T03:35:23.376" v="324" actId="1076"/>
        <pc:sldMkLst>
          <pc:docMk/>
          <pc:sldMk cId="612497468" sldId="561"/>
        </pc:sldMkLst>
        <pc:spChg chg="add mod">
          <ac:chgData name="Jeongseob Kim" userId="d153fc130d284c5a" providerId="LiveId" clId="{20D5D9C2-2DE1-462D-9F28-FFED6131E9E7}" dt="2019-12-28T03:35:23.376" v="324" actId="1076"/>
          <ac:spMkLst>
            <pc:docMk/>
            <pc:sldMk cId="612497468" sldId="561"/>
            <ac:spMk id="2" creationId="{BAFAAF16-FFF0-49FC-9D31-D666738EDA48}"/>
          </ac:spMkLst>
        </pc:spChg>
        <pc:spChg chg="mod">
          <ac:chgData name="Jeongseob Kim" userId="d153fc130d284c5a" providerId="LiveId" clId="{20D5D9C2-2DE1-462D-9F28-FFED6131E9E7}" dt="2019-12-28T03:31:24.192" v="74"/>
          <ac:spMkLst>
            <pc:docMk/>
            <pc:sldMk cId="612497468" sldId="561"/>
            <ac:spMk id="6" creationId="{00000000-0000-0000-0000-000000000000}"/>
          </ac:spMkLst>
        </pc:spChg>
        <pc:spChg chg="mod">
          <ac:chgData name="Jeongseob Kim" userId="d153fc130d284c5a" providerId="LiveId" clId="{20D5D9C2-2DE1-462D-9F28-FFED6131E9E7}" dt="2019-12-28T03:32:39.427" v="133"/>
          <ac:spMkLst>
            <pc:docMk/>
            <pc:sldMk cId="612497468" sldId="561"/>
            <ac:spMk id="7" creationId="{00000000-0000-0000-0000-000000000000}"/>
          </ac:spMkLst>
        </pc:spChg>
        <pc:spChg chg="mod">
          <ac:chgData name="Jeongseob Kim" userId="d153fc130d284c5a" providerId="LiveId" clId="{20D5D9C2-2DE1-462D-9F28-FFED6131E9E7}" dt="2019-12-28T03:35:05.871" v="320" actId="20577"/>
          <ac:spMkLst>
            <pc:docMk/>
            <pc:sldMk cId="612497468" sldId="561"/>
            <ac:spMk id="73" creationId="{FEB1BBD7-310F-4FE2-BCBF-F721C3C268D0}"/>
          </ac:spMkLst>
        </pc:spChg>
      </pc:sldChg>
      <pc:sldChg chg="addSp delSp modSp add">
        <pc:chgData name="Jeongseob Kim" userId="d153fc130d284c5a" providerId="LiveId" clId="{20D5D9C2-2DE1-462D-9F28-FFED6131E9E7}" dt="2019-12-28T03:41:14.584" v="881" actId="1076"/>
        <pc:sldMkLst>
          <pc:docMk/>
          <pc:sldMk cId="3213819617" sldId="562"/>
        </pc:sldMkLst>
        <pc:spChg chg="del">
          <ac:chgData name="Jeongseob Kim" userId="d153fc130d284c5a" providerId="LiveId" clId="{20D5D9C2-2DE1-462D-9F28-FFED6131E9E7}" dt="2019-12-28T03:36:58.349" v="349" actId="478"/>
          <ac:spMkLst>
            <pc:docMk/>
            <pc:sldMk cId="3213819617" sldId="562"/>
            <ac:spMk id="2" creationId="{BAFAAF16-FFF0-49FC-9D31-D666738EDA48}"/>
          </ac:spMkLst>
        </pc:spChg>
        <pc:spChg chg="mod">
          <ac:chgData name="Jeongseob Kim" userId="d153fc130d284c5a" providerId="LiveId" clId="{20D5D9C2-2DE1-462D-9F28-FFED6131E9E7}" dt="2019-12-28T03:34:28.364" v="194"/>
          <ac:spMkLst>
            <pc:docMk/>
            <pc:sldMk cId="3213819617" sldId="562"/>
            <ac:spMk id="7" creationId="{00000000-0000-0000-0000-000000000000}"/>
          </ac:spMkLst>
        </pc:spChg>
        <pc:spChg chg="mod">
          <ac:chgData name="Jeongseob Kim" userId="d153fc130d284c5a" providerId="LiveId" clId="{20D5D9C2-2DE1-462D-9F28-FFED6131E9E7}" dt="2019-12-28T03:41:02.281" v="880" actId="20577"/>
          <ac:spMkLst>
            <pc:docMk/>
            <pc:sldMk cId="3213819617" sldId="562"/>
            <ac:spMk id="73" creationId="{FEB1BBD7-310F-4FE2-BCBF-F721C3C268D0}"/>
          </ac:spMkLst>
        </pc:spChg>
        <pc:picChg chg="add mod">
          <ac:chgData name="Jeongseob Kim" userId="d153fc130d284c5a" providerId="LiveId" clId="{20D5D9C2-2DE1-462D-9F28-FFED6131E9E7}" dt="2019-12-28T03:41:14.584" v="881" actId="1076"/>
          <ac:picMkLst>
            <pc:docMk/>
            <pc:sldMk cId="3213819617" sldId="562"/>
            <ac:picMk id="4" creationId="{AD1253E6-446D-449C-A311-C37FF1559CD6}"/>
          </ac:picMkLst>
        </pc:picChg>
      </pc:sldChg>
      <pc:sldChg chg="delSp modSp add">
        <pc:chgData name="Jeongseob Kim" userId="d153fc130d284c5a" providerId="LiveId" clId="{20D5D9C2-2DE1-462D-9F28-FFED6131E9E7}" dt="2019-12-28T03:36:21.126" v="348" actId="6549"/>
        <pc:sldMkLst>
          <pc:docMk/>
          <pc:sldMk cId="1642943943" sldId="563"/>
        </pc:sldMkLst>
        <pc:spChg chg="del">
          <ac:chgData name="Jeongseob Kim" userId="d153fc130d284c5a" providerId="LiveId" clId="{20D5D9C2-2DE1-462D-9F28-FFED6131E9E7}" dt="2019-12-28T03:35:50.626" v="341" actId="478"/>
          <ac:spMkLst>
            <pc:docMk/>
            <pc:sldMk cId="1642943943" sldId="563"/>
            <ac:spMk id="2" creationId="{BAFAAF16-FFF0-49FC-9D31-D666738EDA48}"/>
          </ac:spMkLst>
        </pc:spChg>
        <pc:spChg chg="mod">
          <ac:chgData name="Jeongseob Kim" userId="d153fc130d284c5a" providerId="LiveId" clId="{20D5D9C2-2DE1-462D-9F28-FFED6131E9E7}" dt="2019-12-28T03:35:47.222" v="340" actId="6549"/>
          <ac:spMkLst>
            <pc:docMk/>
            <pc:sldMk cId="1642943943" sldId="563"/>
            <ac:spMk id="6" creationId="{00000000-0000-0000-0000-000000000000}"/>
          </ac:spMkLst>
        </pc:spChg>
        <pc:spChg chg="mod">
          <ac:chgData name="Jeongseob Kim" userId="d153fc130d284c5a" providerId="LiveId" clId="{20D5D9C2-2DE1-462D-9F28-FFED6131E9E7}" dt="2019-12-28T03:36:21.126" v="348" actId="6549"/>
          <ac:spMkLst>
            <pc:docMk/>
            <pc:sldMk cId="1642943943" sldId="563"/>
            <ac:spMk id="7" creationId="{00000000-0000-0000-0000-000000000000}"/>
          </ac:spMkLst>
        </pc:spChg>
        <pc:spChg chg="mod">
          <ac:chgData name="Jeongseob Kim" userId="d153fc130d284c5a" providerId="LiveId" clId="{20D5D9C2-2DE1-462D-9F28-FFED6131E9E7}" dt="2019-12-28T03:36:17.989" v="347" actId="20577"/>
          <ac:spMkLst>
            <pc:docMk/>
            <pc:sldMk cId="1642943943" sldId="563"/>
            <ac:spMk id="73" creationId="{FEB1BBD7-310F-4FE2-BCBF-F721C3C268D0}"/>
          </ac:spMkLst>
        </pc:spChg>
      </pc:sldChg>
      <pc:sldChg chg="delSp modSp add">
        <pc:chgData name="Jeongseob Kim" userId="d153fc130d284c5a" providerId="LiveId" clId="{20D5D9C2-2DE1-462D-9F28-FFED6131E9E7}" dt="2019-12-28T04:13:01.273" v="1776"/>
        <pc:sldMkLst>
          <pc:docMk/>
          <pc:sldMk cId="3523544730" sldId="564"/>
        </pc:sldMkLst>
        <pc:spChg chg="mod">
          <ac:chgData name="Jeongseob Kim" userId="d153fc130d284c5a" providerId="LiveId" clId="{20D5D9C2-2DE1-462D-9F28-FFED6131E9E7}" dt="2019-12-28T03:41:41.402" v="929" actId="6549"/>
          <ac:spMkLst>
            <pc:docMk/>
            <pc:sldMk cId="3523544730" sldId="564"/>
            <ac:spMk id="7" creationId="{00000000-0000-0000-0000-000000000000}"/>
          </ac:spMkLst>
        </pc:spChg>
        <pc:spChg chg="mod">
          <ac:chgData name="Jeongseob Kim" userId="d153fc130d284c5a" providerId="LiveId" clId="{20D5D9C2-2DE1-462D-9F28-FFED6131E9E7}" dt="2019-12-28T04:13:01.273" v="1776"/>
          <ac:spMkLst>
            <pc:docMk/>
            <pc:sldMk cId="3523544730" sldId="564"/>
            <ac:spMk id="73" creationId="{FEB1BBD7-310F-4FE2-BCBF-F721C3C268D0}"/>
          </ac:spMkLst>
        </pc:spChg>
        <pc:picChg chg="del">
          <ac:chgData name="Jeongseob Kim" userId="d153fc130d284c5a" providerId="LiveId" clId="{20D5D9C2-2DE1-462D-9F28-FFED6131E9E7}" dt="2019-12-28T03:41:43.727" v="930" actId="478"/>
          <ac:picMkLst>
            <pc:docMk/>
            <pc:sldMk cId="3523544730" sldId="564"/>
            <ac:picMk id="4" creationId="{AD1253E6-446D-449C-A311-C37FF1559CD6}"/>
          </ac:picMkLst>
        </pc:picChg>
      </pc:sldChg>
    </pc:docChg>
  </pc:docChgLst>
  <pc:docChgLst>
    <pc:chgData name="Kim Jeongseob" userId="d153fc130d284c5a" providerId="LiveId" clId="{C2773515-47E4-4337-8FEC-6CB00321AD65}"/>
    <pc:docChg chg="undo custSel addSld delSld modSld">
      <pc:chgData name="Kim Jeongseob" userId="d153fc130d284c5a" providerId="LiveId" clId="{C2773515-47E4-4337-8FEC-6CB00321AD65}" dt="2020-11-19T23:42:47.485" v="2500" actId="20577"/>
      <pc:docMkLst>
        <pc:docMk/>
      </pc:docMkLst>
      <pc:sldChg chg="addSp delSp modSp mod">
        <pc:chgData name="Kim Jeongseob" userId="d153fc130d284c5a" providerId="LiveId" clId="{C2773515-47E4-4337-8FEC-6CB00321AD65}" dt="2020-11-18T15:46:46.757" v="33" actId="2711"/>
        <pc:sldMkLst>
          <pc:docMk/>
          <pc:sldMk cId="1786280078" sldId="512"/>
        </pc:sldMkLst>
        <pc:spChg chg="add del mod">
          <ac:chgData name="Kim Jeongseob" userId="d153fc130d284c5a" providerId="LiveId" clId="{C2773515-47E4-4337-8FEC-6CB00321AD65}" dt="2020-11-18T15:46:19.590" v="29" actId="478"/>
          <ac:spMkLst>
            <pc:docMk/>
            <pc:sldMk cId="1786280078" sldId="512"/>
            <ac:spMk id="4" creationId="{FCEE59B1-EF8F-4B2B-A8A0-F2A98EE232A9}"/>
          </ac:spMkLst>
        </pc:spChg>
        <pc:spChg chg="add del mod">
          <ac:chgData name="Kim Jeongseob" userId="d153fc130d284c5a" providerId="LiveId" clId="{C2773515-47E4-4337-8FEC-6CB00321AD65}" dt="2020-11-18T15:46:46.757" v="33" actId="2711"/>
          <ac:spMkLst>
            <pc:docMk/>
            <pc:sldMk cId="1786280078" sldId="512"/>
            <ac:spMk id="5" creationId="{00000000-0000-0000-0000-000000000000}"/>
          </ac:spMkLst>
        </pc:spChg>
        <pc:spChg chg="mod">
          <ac:chgData name="Kim Jeongseob" userId="d153fc130d284c5a" providerId="LiveId" clId="{C2773515-47E4-4337-8FEC-6CB00321AD65}" dt="2020-11-18T15:45:19.624" v="27" actId="255"/>
          <ac:spMkLst>
            <pc:docMk/>
            <pc:sldMk cId="1786280078" sldId="512"/>
            <ac:spMk id="36" creationId="{D7FC2AA3-08B1-4174-B8B6-18F7CD7B9760}"/>
          </ac:spMkLst>
        </pc:spChg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612497468" sldId="561"/>
        </pc:sldMkLst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266996241" sldId="563"/>
        </pc:sldMkLst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977468118" sldId="564"/>
        </pc:sldMkLst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1173275859" sldId="565"/>
        </pc:sldMkLst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1036768089" sldId="566"/>
        </pc:sldMkLst>
      </pc:sldChg>
      <pc:sldChg chg="addSp delSp modSp mod">
        <pc:chgData name="Kim Jeongseob" userId="d153fc130d284c5a" providerId="LiveId" clId="{C2773515-47E4-4337-8FEC-6CB00321AD65}" dt="2020-11-19T23:42:30.466" v="2496" actId="20577"/>
        <pc:sldMkLst>
          <pc:docMk/>
          <pc:sldMk cId="53039985" sldId="567"/>
        </pc:sldMkLst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2" creationId="{7A912687-AECF-4535-B918-58F053A840D4}"/>
          </ac:spMkLst>
        </pc:spChg>
        <pc:spChg chg="add mod">
          <ac:chgData name="Kim Jeongseob" userId="d153fc130d284c5a" providerId="LiveId" clId="{C2773515-47E4-4337-8FEC-6CB00321AD65}" dt="2020-11-19T14:31:52.216" v="669" actId="1076"/>
          <ac:spMkLst>
            <pc:docMk/>
            <pc:sldMk cId="53039985" sldId="567"/>
            <ac:spMk id="2" creationId="{ECAFE94B-4125-4482-A090-826E182949F9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3" creationId="{D226B9E0-D63E-4F92-AA57-AE6529380412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4" creationId="{BF966589-AA36-4FF4-A92B-9EBAE14DA1DF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5" creationId="{5349C618-7044-4537-A285-8DCDC862308C}"/>
          </ac:spMkLst>
        </pc:spChg>
        <pc:spChg chg="mod">
          <ac:chgData name="Kim Jeongseob" userId="d153fc130d284c5a" providerId="LiveId" clId="{C2773515-47E4-4337-8FEC-6CB00321AD65}" dt="2020-11-18T15:47:48.479" v="43" actId="20577"/>
          <ac:spMkLst>
            <pc:docMk/>
            <pc:sldMk cId="53039985" sldId="567"/>
            <ac:spMk id="6" creationId="{00000000-0000-0000-0000-000000000000}"/>
          </ac:spMkLst>
        </pc:spChg>
        <pc:spChg chg="mod">
          <ac:chgData name="Kim Jeongseob" userId="d153fc130d284c5a" providerId="LiveId" clId="{C2773515-47E4-4337-8FEC-6CB00321AD65}" dt="2020-11-18T15:47:51.816" v="44" actId="6549"/>
          <ac:spMkLst>
            <pc:docMk/>
            <pc:sldMk cId="53039985" sldId="567"/>
            <ac:spMk id="7" creationId="{00000000-0000-0000-0000-000000000000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8" creationId="{7C1A9EBD-3F5D-4F39-91C4-F560FE17C004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9" creationId="{093049D1-3BAE-42AA-A426-971820A76FC0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0" creationId="{3CCA70FD-681F-48B9-85F7-42561F1F0B01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1" creationId="{B33B2AE1-3C91-44E4-B669-37D1D3AC6703}"/>
          </ac:spMkLst>
        </pc:spChg>
        <pc:spChg chg="add mod">
          <ac:chgData name="Kim Jeongseob" userId="d153fc130d284c5a" providerId="LiveId" clId="{C2773515-47E4-4337-8FEC-6CB00321AD65}" dt="2020-11-19T14:27:25.326" v="546" actId="313"/>
          <ac:spMkLst>
            <pc:docMk/>
            <pc:sldMk cId="53039985" sldId="567"/>
            <ac:spMk id="12" creationId="{0FFCA395-8C3A-4FF3-93E5-434BC4139DF5}"/>
          </ac:spMkLst>
        </pc:spChg>
        <pc:spChg chg="add mod">
          <ac:chgData name="Kim Jeongseob" userId="d153fc130d284c5a" providerId="LiveId" clId="{C2773515-47E4-4337-8FEC-6CB00321AD65}" dt="2020-11-19T23:42:30.466" v="2496" actId="20577"/>
          <ac:spMkLst>
            <pc:docMk/>
            <pc:sldMk cId="53039985" sldId="567"/>
            <ac:spMk id="15" creationId="{BD60C5E2-D842-4751-8700-BBC2E7B71AD6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28" creationId="{F3825887-E517-4541-8867-49CB1CD224C1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30" creationId="{D77E98EA-8B82-40AF-A777-E58D9FB7C1F9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41" creationId="{A861CF6D-084D-43CB-8F12-5F7B6F5C809A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42" creationId="{87B65594-7D67-4984-9FA7-3CF046165C6D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45" creationId="{096069F4-EF6F-4DDB-949C-970B612454BE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52" creationId="{A98FAC60-09C7-4E82-A6D6-5D53268CEC1C}"/>
          </ac:spMkLst>
        </pc:spChg>
        <pc:spChg chg="del">
          <ac:chgData name="Kim Jeongseob" userId="d153fc130d284c5a" providerId="LiveId" clId="{C2773515-47E4-4337-8FEC-6CB00321AD65}" dt="2020-11-18T15:47:22.736" v="35" actId="478"/>
          <ac:spMkLst>
            <pc:docMk/>
            <pc:sldMk cId="53039985" sldId="567"/>
            <ac:spMk id="53" creationId="{2A266C9B-7C77-41CC-BA4B-B12B7F0A5577}"/>
          </ac:spMkLst>
        </pc:spChg>
        <pc:spChg chg="del">
          <ac:chgData name="Kim Jeongseob" userId="d153fc130d284c5a" providerId="LiveId" clId="{C2773515-47E4-4337-8FEC-6CB00321AD65}" dt="2020-11-18T15:47:22.736" v="35" actId="478"/>
          <ac:spMkLst>
            <pc:docMk/>
            <pc:sldMk cId="53039985" sldId="567"/>
            <ac:spMk id="54" creationId="{EC3DCE0D-9D89-4783-A40E-9247586DC527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55" creationId="{B3976F0A-847F-4FEE-8035-953BA178EAEF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56" creationId="{B6C25925-21A1-48F1-87E1-8A0AFE585EB8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57" creationId="{22FA2D45-94EE-4378-8DD9-9605B3DDF644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69" creationId="{B6ADF596-93A5-4943-9D4E-A6859B2BE390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72" creationId="{F9053794-F710-498B-A078-0073973E63DE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73" creationId="{477E9318-6754-46A2-A175-7C58755FD2C2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79" creationId="{6DB018F3-0032-4782-AE69-FD04A395FF46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88" creationId="{04B66921-09A1-4489-AC8B-D7109EDA3DFC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91" creationId="{81FA1992-564B-4935-83F2-30F9E813396F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94" creationId="{D2BC9FDA-77CE-4B93-9108-75992AF74A68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96" creationId="{F980FF74-60CA-41CF-B9B9-9A4AC1D0F630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31" creationId="{527F3956-5115-4233-A4FA-60514E72A949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33" creationId="{812F4660-5CE7-49EC-BE6A-362559F15861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35" creationId="{099D4D46-53F7-4AED-A956-DBE049B3DB85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46" creationId="{6AADBCCA-A9E1-4624-8423-6565C3F34473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48" creationId="{FFB4BD9A-0CDF-488F-8204-1C658A0CE454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56" creationId="{4689284B-31BC-4ADF-AF2C-D0808ED71E03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58" creationId="{8D090C81-36E0-45D2-A496-E924001469C1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60" creationId="{2943DCF7-CE59-42BF-BEAE-DA305973E701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62" creationId="{60BD8921-33E4-498A-9DC9-8E9F869A7718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64" creationId="{014D0541-247D-4A74-9809-5050C97BAE69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66" creationId="{6D636053-F8AB-4C06-BEB4-9ED00FBBDB91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68" creationId="{B3A7FDF8-6880-4A3B-AF7A-A122AEC8D354}"/>
          </ac:spMkLst>
        </pc:sp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59" creationId="{A0DDE922-3F7A-480A-905D-FF4D7EFAFEF8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75" creationId="{ACC19263-E19F-4B93-B2DF-6B7C01CCC66A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78" creationId="{D742AC67-D0B2-4370-837A-B1B5637022AC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81" creationId="{7D3D3F84-FFB2-43AF-9226-CFA9E68E4F2D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82" creationId="{09AC7BCA-0549-4A01-BE0D-07AFFFDB5D40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84" creationId="{72C12E4D-1F37-40FE-9969-EC660745757C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87" creationId="{0AABC534-D979-44DC-910B-8C4EB4DFA484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90" creationId="{9A9FC705-0231-4E8F-BF50-FD8AB2FBC27E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92" creationId="{34A4661C-7089-478F-B837-C0821FCC218A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93" creationId="{75B9CFE8-6842-4D91-9E9A-D1D11CB4131F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95" creationId="{06E72DF7-B4C0-4127-A99B-39B358CD8E7C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02" creationId="{804B2D65-40DB-478E-AA4F-5F8DC1EE3072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04" creationId="{019F402E-AEAB-4360-BC08-D40432AE9030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05" creationId="{5697A6E5-569C-4928-83F1-816409FEAD13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07" creationId="{5B1F0484-2134-4C2F-869D-D8990D493C82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08" creationId="{C14A32B8-B72C-4D3F-A042-3E9E36902518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18" creationId="{640312E5-B854-42CD-BB01-8507411BB8B9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23" creationId="{961D4AAC-9D95-4282-AE1F-C877AC7E8EBE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26" creationId="{66A99C7A-6F28-465E-9ED6-A42EE5EF615C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36" creationId="{8BBF173E-7FC5-4DB1-AFD2-31854F913808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38" creationId="{7AB297A2-DFF0-44F5-8DD2-6D42B9C19A86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40" creationId="{5991E001-63DF-4B6F-99A7-452279EC82E6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49" creationId="{88118A18-DC96-404E-80C0-5B990CF515A7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52" creationId="{7C53F0E6-1D8F-457D-A459-C655767479F7}"/>
          </ac:cxnSpMkLst>
        </pc:cxnChg>
      </pc:sldChg>
      <pc:sldChg chg="modSp add mod">
        <pc:chgData name="Kim Jeongseob" userId="d153fc130d284c5a" providerId="LiveId" clId="{C2773515-47E4-4337-8FEC-6CB00321AD65}" dt="2020-11-19T23:42:47.485" v="2500" actId="20577"/>
        <pc:sldMkLst>
          <pc:docMk/>
          <pc:sldMk cId="173466473" sldId="568"/>
        </pc:sldMkLst>
        <pc:spChg chg="mod">
          <ac:chgData name="Kim Jeongseob" userId="d153fc130d284c5a" providerId="LiveId" clId="{C2773515-47E4-4337-8FEC-6CB00321AD65}" dt="2020-11-19T23:42:47.485" v="2500" actId="20577"/>
          <ac:spMkLst>
            <pc:docMk/>
            <pc:sldMk cId="173466473" sldId="568"/>
            <ac:spMk id="6" creationId="{00000000-0000-0000-0000-000000000000}"/>
          </ac:spMkLst>
        </pc:spChg>
      </pc:sldChg>
      <pc:sldChg chg="del">
        <pc:chgData name="Kim Jeongseob" userId="d153fc130d284c5a" providerId="LiveId" clId="{C2773515-47E4-4337-8FEC-6CB00321AD65}" dt="2020-11-19T23:42:43.786" v="2497" actId="47"/>
        <pc:sldMkLst>
          <pc:docMk/>
          <pc:sldMk cId="3354777388" sldId="568"/>
        </pc:sldMkLst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3254643916" sldId="569"/>
        </pc:sldMkLst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3018357544" sldId="570"/>
        </pc:sldMkLst>
      </pc:sldChg>
    </pc:docChg>
  </pc:docChgLst>
  <pc:docChgLst>
    <pc:chgData name="Jeongseob Kim" userId="d153fc130d284c5a" providerId="LiveId" clId="{8742909B-325C-40BC-9A0E-75D4D2506F55}"/>
    <pc:docChg chg="undo custSel modSld">
      <pc:chgData name="Jeongseob Kim" userId="d153fc130d284c5a" providerId="LiveId" clId="{8742909B-325C-40BC-9A0E-75D4D2506F55}" dt="2020-01-16T15:18:44.048" v="66"/>
      <pc:docMkLst>
        <pc:docMk/>
      </pc:docMkLst>
      <pc:sldChg chg="addSp delSp modSp">
        <pc:chgData name="Jeongseob Kim" userId="d153fc130d284c5a" providerId="LiveId" clId="{8742909B-325C-40BC-9A0E-75D4D2506F55}" dt="2020-01-16T15:18:44.048" v="66"/>
        <pc:sldMkLst>
          <pc:docMk/>
          <pc:sldMk cId="612497468" sldId="561"/>
        </pc:sldMkLst>
        <pc:spChg chg="mod">
          <ac:chgData name="Jeongseob Kim" userId="d153fc130d284c5a" providerId="LiveId" clId="{8742909B-325C-40BC-9A0E-75D4D2506F55}" dt="2020-01-16T14:41:00.466" v="48" actId="1076"/>
          <ac:spMkLst>
            <pc:docMk/>
            <pc:sldMk cId="612497468" sldId="561"/>
            <ac:spMk id="2" creationId="{BAFAAF16-FFF0-49FC-9D31-D666738EDA48}"/>
          </ac:spMkLst>
        </pc:spChg>
        <pc:picChg chg="add del mod">
          <ac:chgData name="Jeongseob Kim" userId="d153fc130d284c5a" providerId="LiveId" clId="{8742909B-325C-40BC-9A0E-75D4D2506F55}" dt="2020-01-16T14:39:26.830" v="42" actId="478"/>
          <ac:picMkLst>
            <pc:docMk/>
            <pc:sldMk cId="612497468" sldId="561"/>
            <ac:picMk id="4" creationId="{547E8075-D104-4126-B732-D0B80AE47864}"/>
          </ac:picMkLst>
        </pc:picChg>
        <pc:picChg chg="add mod">
          <ac:chgData name="Jeongseob Kim" userId="d153fc130d284c5a" providerId="LiveId" clId="{8742909B-325C-40BC-9A0E-75D4D2506F55}" dt="2020-01-16T14:38:07.214" v="35" actId="14100"/>
          <ac:picMkLst>
            <pc:docMk/>
            <pc:sldMk cId="612497468" sldId="561"/>
            <ac:picMk id="8" creationId="{E919A346-762D-4D68-B9BF-974D333829B5}"/>
          </ac:picMkLst>
        </pc:picChg>
        <pc:picChg chg="add mod">
          <ac:chgData name="Jeongseob Kim" userId="d153fc130d284c5a" providerId="LiveId" clId="{8742909B-325C-40BC-9A0E-75D4D2506F55}" dt="2020-01-16T15:18:42.684" v="63" actId="1076"/>
          <ac:picMkLst>
            <pc:docMk/>
            <pc:sldMk cId="612497468" sldId="561"/>
            <ac:picMk id="9" creationId="{50D8DD5A-AB50-4CD0-BECF-530144E719E7}"/>
          </ac:picMkLst>
        </pc:picChg>
        <pc:picChg chg="add del mod">
          <ac:chgData name="Jeongseob Kim" userId="d153fc130d284c5a" providerId="LiveId" clId="{8742909B-325C-40BC-9A0E-75D4D2506F55}" dt="2020-01-16T15:17:38.012" v="52" actId="478"/>
          <ac:picMkLst>
            <pc:docMk/>
            <pc:sldMk cId="612497468" sldId="561"/>
            <ac:picMk id="11" creationId="{3C934433-D240-4C13-AE16-38F81C486797}"/>
          </ac:picMkLst>
        </pc:picChg>
        <pc:picChg chg="add del mod">
          <ac:chgData name="Jeongseob Kim" userId="d153fc130d284c5a" providerId="LiveId" clId="{8742909B-325C-40BC-9A0E-75D4D2506F55}" dt="2020-01-16T15:17:52.590" v="54" actId="478"/>
          <ac:picMkLst>
            <pc:docMk/>
            <pc:sldMk cId="612497468" sldId="561"/>
            <ac:picMk id="13" creationId="{6FAF3F1E-B25F-41D0-96A2-BAC5ABFC2E08}"/>
          </ac:picMkLst>
        </pc:picChg>
        <pc:picChg chg="add del mod">
          <ac:chgData name="Jeongseob Kim" userId="d153fc130d284c5a" providerId="LiveId" clId="{8742909B-325C-40BC-9A0E-75D4D2506F55}" dt="2020-01-16T15:18:44.048" v="66"/>
          <ac:picMkLst>
            <pc:docMk/>
            <pc:sldMk cId="612497468" sldId="561"/>
            <ac:picMk id="14" creationId="{013E6946-AC61-4502-87E8-9C1712E57C49}"/>
          </ac:picMkLst>
        </pc:picChg>
      </pc:sldChg>
      <pc:sldChg chg="modSp">
        <pc:chgData name="Jeongseob Kim" userId="d153fc130d284c5a" providerId="LiveId" clId="{8742909B-325C-40BC-9A0E-75D4D2506F55}" dt="2020-01-16T14:34:11.219" v="21"/>
        <pc:sldMkLst>
          <pc:docMk/>
          <pc:sldMk cId="3523544730" sldId="564"/>
        </pc:sldMkLst>
        <pc:spChg chg="mod">
          <ac:chgData name="Jeongseob Kim" userId="d153fc130d284c5a" providerId="LiveId" clId="{8742909B-325C-40BC-9A0E-75D4D2506F55}" dt="2020-01-16T14:34:11.219" v="21"/>
          <ac:spMkLst>
            <pc:docMk/>
            <pc:sldMk cId="3523544730" sldId="564"/>
            <ac:spMk id="73" creationId="{FEB1BBD7-310F-4FE2-BCBF-F721C3C268D0}"/>
          </ac:spMkLst>
        </pc:spChg>
      </pc:sldChg>
    </pc:docChg>
  </pc:docChgLst>
  <pc:docChgLst>
    <pc:chgData name="Kim Jeongseob" userId="d153fc130d284c5a" providerId="LiveId" clId="{5D5E7571-4597-4A3B-A11A-99C1E031EAA1}"/>
    <pc:docChg chg="delSld modSld">
      <pc:chgData name="Kim Jeongseob" userId="d153fc130d284c5a" providerId="LiveId" clId="{5D5E7571-4597-4A3B-A11A-99C1E031EAA1}" dt="2020-12-08T02:12:53.830" v="39" actId="47"/>
      <pc:docMkLst>
        <pc:docMk/>
      </pc:docMkLst>
      <pc:sldChg chg="modSp mod">
        <pc:chgData name="Kim Jeongseob" userId="d153fc130d284c5a" providerId="LiveId" clId="{5D5E7571-4597-4A3B-A11A-99C1E031EAA1}" dt="2020-12-08T02:12:49.042" v="38" actId="20577"/>
        <pc:sldMkLst>
          <pc:docMk/>
          <pc:sldMk cId="1786280078" sldId="512"/>
        </pc:sldMkLst>
        <pc:spChg chg="mod">
          <ac:chgData name="Kim Jeongseob" userId="d153fc130d284c5a" providerId="LiveId" clId="{5D5E7571-4597-4A3B-A11A-99C1E031EAA1}" dt="2020-12-08T02:12:42.825" v="32" actId="20577"/>
          <ac:spMkLst>
            <pc:docMk/>
            <pc:sldMk cId="1786280078" sldId="512"/>
            <ac:spMk id="5" creationId="{00000000-0000-0000-0000-000000000000}"/>
          </ac:spMkLst>
        </pc:spChg>
        <pc:spChg chg="mod">
          <ac:chgData name="Kim Jeongseob" userId="d153fc130d284c5a" providerId="LiveId" clId="{5D5E7571-4597-4A3B-A11A-99C1E031EAA1}" dt="2020-12-08T02:12:49.042" v="38" actId="20577"/>
          <ac:spMkLst>
            <pc:docMk/>
            <pc:sldMk cId="1786280078" sldId="512"/>
            <ac:spMk id="6" creationId="{00000000-0000-0000-0000-000000000000}"/>
          </ac:spMkLst>
        </pc:spChg>
      </pc:sldChg>
      <pc:sldChg chg="del">
        <pc:chgData name="Kim Jeongseob" userId="d153fc130d284c5a" providerId="LiveId" clId="{5D5E7571-4597-4A3B-A11A-99C1E031EAA1}" dt="2020-12-08T02:12:53.830" v="39" actId="47"/>
        <pc:sldMkLst>
          <pc:docMk/>
          <pc:sldMk cId="173466473" sldId="5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967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967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r">
              <a:defRPr sz="1200"/>
            </a:lvl1pPr>
          </a:lstStyle>
          <a:p>
            <a:fld id="{011D39F0-67F7-47CA-98D5-0127F7C14ECB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4958" cy="496966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1098" y="9429671"/>
            <a:ext cx="2944958" cy="496966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r">
              <a:defRPr sz="1200"/>
            </a:lvl1pPr>
          </a:lstStyle>
          <a:p>
            <a:fld id="{59AC595F-8E4E-4171-A522-0BBDA941FA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24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r">
              <a:defRPr sz="1200"/>
            </a:lvl1pPr>
          </a:lstStyle>
          <a:p>
            <a:fld id="{569C9874-DE1E-48CB-A603-4C70CD126593}" type="datetimeFigureOut">
              <a:rPr lang="de-DE" smtClean="0"/>
              <a:pPr/>
              <a:t>08.12.2020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53" tIns="46077" rIns="92153" bIns="4607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2153" tIns="46077" rIns="92153" bIns="46077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r">
              <a:defRPr sz="1200"/>
            </a:lvl1pPr>
          </a:lstStyle>
          <a:p>
            <a:fld id="{C14CEB38-DA38-4F43-AFB8-94FE45CA586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 txBox="1">
            <a:spLocks noGrp="1" noChangeArrowheads="1"/>
          </p:cNvSpPr>
          <p:nvPr/>
        </p:nvSpPr>
        <p:spPr bwMode="auto">
          <a:xfrm>
            <a:off x="3850444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9" tIns="46070" rIns="92139" bIns="46070" anchor="b"/>
          <a:lstStyle/>
          <a:p>
            <a:pPr algn="r"/>
            <a:fld id="{F57D06E3-AE3D-498F-94DB-DD6B1B9AA1BA}" type="slidenum">
              <a:rPr sz="1200" noProof="1"/>
              <a:pPr algn="r"/>
              <a:t>1</a:t>
            </a:fld>
            <a:endParaRPr lang="de-DE" sz="1200" noProof="1"/>
          </a:p>
        </p:txBody>
      </p:sp>
      <p:sp>
        <p:nvSpPr>
          <p:cNvPr id="231427" name="Rectangle 7"/>
          <p:cNvSpPr txBox="1">
            <a:spLocks noGrp="1" noChangeArrowheads="1"/>
          </p:cNvSpPr>
          <p:nvPr/>
        </p:nvSpPr>
        <p:spPr bwMode="auto">
          <a:xfrm>
            <a:off x="3853591" y="9435262"/>
            <a:ext cx="2944085" cy="49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49" tIns="47779" rIns="95549" bIns="47779" anchor="b"/>
          <a:lstStyle/>
          <a:p>
            <a:pPr algn="r" defTabSz="954983"/>
            <a:fld id="{4325F0E8-AEB7-4879-A06E-A5A28001E07F}" type="slidenum">
              <a:rPr lang="en-GB" sz="1300"/>
              <a:pPr algn="r" defTabSz="954983"/>
              <a:t>1</a:t>
            </a:fld>
            <a:endParaRPr lang="en-GB" sz="1300" dirty="0"/>
          </a:p>
        </p:txBody>
      </p:sp>
      <p:sp>
        <p:nvSpPr>
          <p:cNvPr id="231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4275"/>
          </a:xfrm>
          <a:ln/>
        </p:spPr>
      </p:sp>
      <p:sp>
        <p:nvSpPr>
          <p:cNvPr id="231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9" y="4715908"/>
            <a:ext cx="4984962" cy="4467701"/>
          </a:xfrm>
          <a:noFill/>
          <a:ln/>
        </p:spPr>
        <p:txBody>
          <a:bodyPr lIns="95549" tIns="47779" rIns="95549" bIns="47779"/>
          <a:lstStyle/>
          <a:p>
            <a:pPr eaLnBrk="1" hangingPunct="1"/>
            <a:endParaRPr lang="de-DE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3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 bwMode="auto">
          <a:xfrm>
            <a:off x="0" y="4525967"/>
            <a:ext cx="9906000" cy="2332037"/>
          </a:xfrm>
          <a:prstGeom prst="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sz="1462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9906000" cy="4525963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3160" y="4651200"/>
            <a:ext cx="9378893" cy="720000"/>
          </a:xfrm>
          <a:noFill/>
        </p:spPr>
        <p:txBody>
          <a:bodyPr lIns="0" tIns="0" rIns="180000" bIns="0" anchor="b"/>
          <a:lstStyle>
            <a:lvl1pPr>
              <a:defRPr lang="de-DE" sz="325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487"/>
              </a:spcAft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63161" y="5371200"/>
            <a:ext cx="9378894" cy="432000"/>
          </a:xfrm>
        </p:spPr>
        <p:txBody>
          <a:bodyPr wrap="square" rIns="180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195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edit Master subtitle style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>
          <a:xfrm>
            <a:off x="0" y="4165604"/>
            <a:ext cx="9906000" cy="360363"/>
          </a:xfrm>
          <a:solidFill>
            <a:srgbClr val="2A79FF">
              <a:alpha val="49804"/>
            </a:srgbClr>
          </a:solidFill>
        </p:spPr>
        <p:txBody>
          <a:bodyPr lIns="324000" anchor="ctr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3"/>
          <p:cNvSpPr>
            <a:spLocks noGrp="1"/>
          </p:cNvSpPr>
          <p:nvPr>
            <p:ph type="pic" sz="quarter" idx="18"/>
          </p:nvPr>
        </p:nvSpPr>
        <p:spPr>
          <a:xfrm>
            <a:off x="419" y="999001"/>
            <a:ext cx="9905582" cy="3484203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263162" y="4627567"/>
            <a:ext cx="9379676" cy="1176337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None/>
              <a:defRPr>
                <a:solidFill>
                  <a:srgbClr val="646464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87446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8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72146" y="4105279"/>
            <a:ext cx="5851493" cy="790575"/>
          </a:xfrm>
        </p:spPr>
        <p:txBody>
          <a:bodyPr>
            <a:normAutofit/>
          </a:bodyPr>
          <a:lstStyle>
            <a:lvl1pPr marL="0" indent="0">
              <a:buNone/>
              <a:defRPr sz="32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1"/>
          </p:nvPr>
        </p:nvSpPr>
        <p:spPr>
          <a:xfrm>
            <a:off x="472146" y="4895850"/>
            <a:ext cx="5851493" cy="316818"/>
          </a:xfrm>
        </p:spPr>
        <p:txBody>
          <a:bodyPr wrap="square">
            <a:spAutoFit/>
          </a:bodyPr>
          <a:lstStyle>
            <a:lvl1pPr marL="0" indent="0">
              <a:buNone/>
              <a:defRPr lang="de-DE" sz="195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marL="0"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6913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Bildplatzhalter 3"/>
          <p:cNvSpPr>
            <a:spLocks noGrp="1"/>
          </p:cNvSpPr>
          <p:nvPr>
            <p:ph type="pic" sz="quarter" idx="18"/>
          </p:nvPr>
        </p:nvSpPr>
        <p:spPr>
          <a:xfrm>
            <a:off x="419" y="1555750"/>
            <a:ext cx="6397720" cy="424815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9"/>
          </p:nvPr>
        </p:nvSpPr>
        <p:spPr>
          <a:xfrm>
            <a:off x="6398140" y="1555750"/>
            <a:ext cx="3507860" cy="424815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22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7004669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3" y="854994"/>
            <a:ext cx="7004669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9"/>
          </p:nvPr>
        </p:nvSpPr>
        <p:spPr>
          <a:xfrm>
            <a:off x="7385094" y="0"/>
            <a:ext cx="2520909" cy="6858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31" name="Inhaltsplatzhalter 5"/>
          <p:cNvSpPr>
            <a:spLocks noGrp="1"/>
          </p:cNvSpPr>
          <p:nvPr>
            <p:ph sz="quarter" idx="18"/>
          </p:nvPr>
        </p:nvSpPr>
        <p:spPr>
          <a:xfrm>
            <a:off x="263286" y="1555200"/>
            <a:ext cx="7004669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>
                <a:solidFill>
                  <a:srgbClr val="646464"/>
                </a:solidFill>
              </a:defRPr>
            </a:lvl2pPr>
            <a:lvl3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3pPr>
            <a:lvl4pPr marL="459273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687446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1608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and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9"/>
          </p:nvPr>
        </p:nvSpPr>
        <p:spPr>
          <a:xfrm>
            <a:off x="7385094" y="0"/>
            <a:ext cx="2520909" cy="6858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17" name="Inhaltsplatzhalter 5"/>
          <p:cNvSpPr>
            <a:spLocks noGrp="1"/>
          </p:cNvSpPr>
          <p:nvPr>
            <p:ph sz="quarter" idx="18"/>
          </p:nvPr>
        </p:nvSpPr>
        <p:spPr>
          <a:xfrm>
            <a:off x="3824127" y="1555200"/>
            <a:ext cx="3443827" cy="4248152"/>
          </a:xfrm>
        </p:spPr>
        <p:txBody>
          <a:bodyPr vert="horz" lIns="0" tIns="0" rIns="540000" bIns="0" rtlCol="0">
            <a:normAutofit/>
          </a:bodyPr>
          <a:lstStyle>
            <a:lvl1pPr>
              <a:defRPr lang="de-DE" sz="1625" dirty="0" smtClean="0">
                <a:solidFill>
                  <a:schemeClr val="accent1"/>
                </a:solidFill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>
                <a:solidFill>
                  <a:srgbClr val="646464"/>
                </a:solidFill>
              </a:defRPr>
            </a:lvl4pPr>
            <a:lvl5pPr>
              <a:defRPr lang="de-DE" dirty="0">
                <a:solidFill>
                  <a:srgbClr val="646464"/>
                </a:solidFill>
              </a:defRPr>
            </a:lvl5pPr>
          </a:lstStyle>
          <a:p>
            <a:pPr marL="0" lvl="0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Textmasterformat bearbeiten</a:t>
            </a:r>
          </a:p>
          <a:p>
            <a:pPr marL="0" lvl="1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Zweite Ebene</a:t>
            </a:r>
          </a:p>
          <a:p>
            <a:pPr marL="231098" lvl="2" indent="-231098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459273" lvl="3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</a:pPr>
            <a:r>
              <a:rPr lang="de-DE" dirty="0"/>
              <a:t>Vierte Ebene</a:t>
            </a:r>
          </a:p>
          <a:p>
            <a:pPr marL="687446" lvl="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18" name="Inhaltsplatzhalter 5"/>
          <p:cNvSpPr>
            <a:spLocks noGrp="1"/>
          </p:cNvSpPr>
          <p:nvPr>
            <p:ph sz="quarter" idx="20"/>
          </p:nvPr>
        </p:nvSpPr>
        <p:spPr>
          <a:xfrm>
            <a:off x="263283" y="1555200"/>
            <a:ext cx="3443174" cy="4248152"/>
          </a:xfrm>
        </p:spPr>
        <p:txBody>
          <a:bodyPr vert="horz" lIns="0" tIns="0" rIns="540000" bIns="0" rtlCol="0">
            <a:normAutofit/>
          </a:bodyPr>
          <a:lstStyle>
            <a:lvl1pPr>
              <a:defRPr lang="de-DE" sz="1625" dirty="0" smtClean="0">
                <a:solidFill>
                  <a:schemeClr val="accent1"/>
                </a:solidFill>
              </a:defRPr>
            </a:lvl1pPr>
            <a:lvl2pPr>
              <a:defRPr lang="de-DE" dirty="0" smtClean="0"/>
            </a:lvl2pPr>
            <a:lvl3pPr>
              <a:buClr>
                <a:srgbClr val="AFAFAF"/>
              </a:buClr>
              <a:defRPr lang="de-DE" dirty="0" smtClean="0"/>
            </a:lvl3pPr>
            <a:lvl4pPr>
              <a:defRPr lang="de-DE" dirty="0" smtClean="0">
                <a:solidFill>
                  <a:srgbClr val="646464"/>
                </a:solidFill>
              </a:defRPr>
            </a:lvl4pPr>
            <a:lvl5pPr>
              <a:defRPr lang="de-DE" dirty="0">
                <a:solidFill>
                  <a:srgbClr val="646464"/>
                </a:solidFill>
              </a:defRPr>
            </a:lvl5pPr>
          </a:lstStyle>
          <a:p>
            <a:pPr marL="0" lvl="0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Textmasterformat bearbeiten</a:t>
            </a:r>
          </a:p>
          <a:p>
            <a:pPr marL="0" lvl="1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Zweite Ebene</a:t>
            </a:r>
          </a:p>
          <a:p>
            <a:pPr marL="231098" lvl="2" indent="-231098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459273" lvl="3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</a:pPr>
            <a:r>
              <a:rPr lang="de-DE" dirty="0"/>
              <a:t>Vierte Ebene</a:t>
            </a:r>
          </a:p>
          <a:p>
            <a:pPr marL="687446" lvl="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011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ext and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3165179" cy="616455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18"/>
          </p:nvPr>
        </p:nvSpPr>
        <p:spPr>
          <a:xfrm>
            <a:off x="3428466" y="4"/>
            <a:ext cx="6477537" cy="6857999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21" name="_h2"/>
          <p:cNvSpPr>
            <a:spLocks noGrp="1"/>
          </p:cNvSpPr>
          <p:nvPr>
            <p:ph type="body" sz="quarter" idx="20"/>
          </p:nvPr>
        </p:nvSpPr>
        <p:spPr>
          <a:xfrm>
            <a:off x="263285" y="854994"/>
            <a:ext cx="3048165" cy="336244"/>
          </a:xfrm>
        </p:spPr>
        <p:txBody>
          <a:bodyPr>
            <a:normAutofit/>
          </a:bodyPr>
          <a:lstStyle>
            <a:lvl1pPr marL="0" indent="0" algn="l" defTabSz="743026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87"/>
              </a:spcAft>
              <a:buFont typeface="Wingdings" pitchFamily="2" charset="2"/>
              <a:buNone/>
              <a:defRPr lang="en-US" sz="1625" b="0" kern="1200" dirty="0">
                <a:solidFill>
                  <a:srgbClr val="AFAFAF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Borderless panoramic view.</a:t>
            </a:r>
          </a:p>
        </p:txBody>
      </p:sp>
      <p:sp>
        <p:nvSpPr>
          <p:cNvPr id="23" name="Textplatzhalter 5"/>
          <p:cNvSpPr>
            <a:spLocks noGrp="1"/>
          </p:cNvSpPr>
          <p:nvPr>
            <p:ph type="body" sz="quarter" idx="21"/>
          </p:nvPr>
        </p:nvSpPr>
        <p:spPr>
          <a:xfrm>
            <a:off x="263284" y="1554163"/>
            <a:ext cx="3048299" cy="4249190"/>
          </a:xfrm>
        </p:spPr>
        <p:txBody>
          <a:bodyPr vert="horz" lIns="0" tIns="0" rIns="360000" bIns="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 marL="459273">
              <a:defRPr lang="de-DE" dirty="0" smtClean="0"/>
            </a:lvl3pPr>
            <a:lvl4pPr>
              <a:defRPr lang="de-DE" dirty="0" smtClean="0">
                <a:solidFill>
                  <a:srgbClr val="646464"/>
                </a:solidFill>
              </a:defRPr>
            </a:lvl4pPr>
            <a:lvl5pPr>
              <a:defRPr lang="de-DE" dirty="0">
                <a:solidFill>
                  <a:srgbClr val="646464"/>
                </a:solidFill>
              </a:defRPr>
            </a:lvl5pPr>
          </a:lstStyle>
          <a:p>
            <a:pPr marL="0" lvl="0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Textmasterformat bearbeiten</a:t>
            </a:r>
          </a:p>
          <a:p>
            <a:pPr marL="231098" lvl="1" indent="-231098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462198" lvl="2" indent="-231098"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690371" lvl="3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</a:pPr>
            <a:r>
              <a:rPr lang="de-DE" dirty="0"/>
              <a:t>Vierte Ebene</a:t>
            </a:r>
          </a:p>
          <a:p>
            <a:pPr marL="918544" lvl="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26024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mage and  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7"/>
          </p:nvPr>
        </p:nvSpPr>
        <p:spPr>
          <a:xfrm>
            <a:off x="263160" y="1555200"/>
            <a:ext cx="4630940" cy="4247999"/>
          </a:xfr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13" name="Inhaltsplatzhalter 5"/>
          <p:cNvSpPr>
            <a:spLocks noGrp="1"/>
          </p:cNvSpPr>
          <p:nvPr>
            <p:ph sz="quarter" idx="19"/>
          </p:nvPr>
        </p:nvSpPr>
        <p:spPr>
          <a:xfrm>
            <a:off x="5011117" y="1555200"/>
            <a:ext cx="4630940" cy="1320000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1" name="Inhaltsplatzhalter 5"/>
          <p:cNvSpPr>
            <a:spLocks noGrp="1"/>
          </p:cNvSpPr>
          <p:nvPr>
            <p:ph sz="quarter" idx="20"/>
          </p:nvPr>
        </p:nvSpPr>
        <p:spPr>
          <a:xfrm>
            <a:off x="5011117" y="3019200"/>
            <a:ext cx="4630940" cy="1320000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2" name="Inhaltsplatzhalter 5"/>
          <p:cNvSpPr>
            <a:spLocks noGrp="1"/>
          </p:cNvSpPr>
          <p:nvPr>
            <p:ph sz="quarter" idx="21"/>
          </p:nvPr>
        </p:nvSpPr>
        <p:spPr>
          <a:xfrm>
            <a:off x="5011117" y="4483200"/>
            <a:ext cx="4630940" cy="1320000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7"/>
          </p:nvPr>
        </p:nvSpPr>
        <p:spPr>
          <a:xfrm>
            <a:off x="2" y="1555200"/>
            <a:ext cx="4894100" cy="4247999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11" name="Inhaltsplatzhalter 5"/>
          <p:cNvSpPr>
            <a:spLocks noGrp="1"/>
          </p:cNvSpPr>
          <p:nvPr>
            <p:ph sz="quarter" idx="18"/>
          </p:nvPr>
        </p:nvSpPr>
        <p:spPr>
          <a:xfrm>
            <a:off x="5011117" y="1555200"/>
            <a:ext cx="4630938" cy="4248152"/>
          </a:xfrm>
        </p:spPr>
        <p:txBody>
          <a:bodyPr vert="horz" lIns="0" tIns="0" rIns="540000" bIns="0" rtlCol="0">
            <a:normAutofit/>
          </a:bodyPr>
          <a:lstStyle>
            <a:lvl1pPr>
              <a:defRPr lang="de-DE" sz="1625" dirty="0" smtClean="0">
                <a:solidFill>
                  <a:schemeClr val="accent1"/>
                </a:solidFill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>
                <a:solidFill>
                  <a:srgbClr val="646464"/>
                </a:solidFill>
              </a:defRPr>
            </a:lvl4pPr>
            <a:lvl5pPr>
              <a:defRPr lang="de-DE" dirty="0">
                <a:solidFill>
                  <a:srgbClr val="646464"/>
                </a:solidFill>
              </a:defRPr>
            </a:lvl5pPr>
          </a:lstStyle>
          <a:p>
            <a:pPr marL="0" lvl="0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Textmasterformat bearbeiten</a:t>
            </a:r>
          </a:p>
          <a:p>
            <a:pPr marL="0" lvl="1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Zweite Ebene</a:t>
            </a:r>
          </a:p>
          <a:p>
            <a:pPr marL="231098" lvl="2" indent="-231098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459273" lvl="3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</a:pPr>
            <a:r>
              <a:rPr lang="de-DE" dirty="0"/>
              <a:t>Vierte Ebene</a:t>
            </a:r>
          </a:p>
          <a:p>
            <a:pPr marL="687446" lvl="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9498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and 2 objek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7"/>
          </p:nvPr>
        </p:nvSpPr>
        <p:spPr>
          <a:xfrm>
            <a:off x="263162" y="1555201"/>
            <a:ext cx="3048289" cy="2059632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2"/>
          </p:nvPr>
        </p:nvSpPr>
        <p:spPr>
          <a:xfrm>
            <a:off x="263162" y="3760246"/>
            <a:ext cx="3048289" cy="2059632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22" name="Inhaltsplatzhalter 5"/>
          <p:cNvSpPr>
            <a:spLocks noGrp="1"/>
          </p:cNvSpPr>
          <p:nvPr>
            <p:ph sz="quarter" idx="19"/>
          </p:nvPr>
        </p:nvSpPr>
        <p:spPr>
          <a:xfrm>
            <a:off x="3428467" y="1555203"/>
            <a:ext cx="6213591" cy="1381499"/>
          </a:xfrm>
        </p:spPr>
        <p:txBody>
          <a:bodyPr lIns="108000" rIns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2pPr>
            <a:lvl3pPr marL="231098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428468" y="3067204"/>
            <a:ext cx="2340304" cy="539999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146265" indent="-146265">
              <a:lnSpc>
                <a:spcPct val="95000"/>
              </a:lnSpc>
              <a:buNone/>
              <a:defRPr lang="en-US" sz="1300" kern="1200" noProof="0" dirty="0" smtClean="0">
                <a:solidFill>
                  <a:srgbClr val="646464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marL="154797" lvl="0" indent="-154797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Insert section title here.</a:t>
            </a:r>
          </a:p>
        </p:txBody>
      </p:sp>
      <p:sp>
        <p:nvSpPr>
          <p:cNvPr id="25" name="Inhaltsplatzhalter 5"/>
          <p:cNvSpPr>
            <a:spLocks noGrp="1"/>
          </p:cNvSpPr>
          <p:nvPr>
            <p:ph sz="quarter" idx="23"/>
          </p:nvPr>
        </p:nvSpPr>
        <p:spPr>
          <a:xfrm>
            <a:off x="3428467" y="3760246"/>
            <a:ext cx="6213591" cy="1368000"/>
          </a:xfrm>
        </p:spPr>
        <p:txBody>
          <a:bodyPr lIns="108000" rIns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2pPr>
            <a:lvl3pPr marL="231098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428468" y="5272250"/>
            <a:ext cx="2340304" cy="539999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146265" indent="-146265">
              <a:lnSpc>
                <a:spcPct val="95000"/>
              </a:lnSpc>
              <a:buNone/>
              <a:defRPr lang="en-US" sz="1300" kern="1200" noProof="0" dirty="0" smtClean="0">
                <a:solidFill>
                  <a:srgbClr val="646464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marL="154797" lvl="0" indent="-154797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Insert section title here.</a:t>
            </a:r>
          </a:p>
        </p:txBody>
      </p:sp>
    </p:spTree>
    <p:extLst>
      <p:ext uri="{BB962C8B-B14F-4D97-AF65-F5344CB8AC3E}">
        <p14:creationId xmlns:p14="http://schemas.microsoft.com/office/powerpoint/2010/main" val="2202001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283" y="1555200"/>
            <a:ext cx="4630817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Inhaltsplatzhalter 5"/>
          <p:cNvSpPr>
            <a:spLocks noGrp="1"/>
          </p:cNvSpPr>
          <p:nvPr>
            <p:ph sz="quarter" idx="18"/>
          </p:nvPr>
        </p:nvSpPr>
        <p:spPr>
          <a:xfrm>
            <a:off x="5010033" y="1555200"/>
            <a:ext cx="4630817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2741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286" y="1555200"/>
            <a:ext cx="3048165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8" name="Inhaltsplatzhalter 5"/>
          <p:cNvSpPr>
            <a:spLocks noGrp="1"/>
          </p:cNvSpPr>
          <p:nvPr>
            <p:ph sz="quarter" idx="18"/>
          </p:nvPr>
        </p:nvSpPr>
        <p:spPr>
          <a:xfrm>
            <a:off x="3427925" y="1555200"/>
            <a:ext cx="3048165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9" name="Inhaltsplatzhalter 5"/>
          <p:cNvSpPr>
            <a:spLocks noGrp="1"/>
          </p:cNvSpPr>
          <p:nvPr>
            <p:ph sz="quarter" idx="19"/>
          </p:nvPr>
        </p:nvSpPr>
        <p:spPr>
          <a:xfrm>
            <a:off x="6593892" y="1555200"/>
            <a:ext cx="3048165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5330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buFontTx/>
              <a:buNone/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286" y="1555200"/>
            <a:ext cx="2256839" cy="4248152"/>
          </a:xfrm>
        </p:spPr>
        <p:txBody>
          <a:bodyPr rIns="36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2pPr>
            <a:lvl3pPr marL="231098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3pPr>
            <a:lvl4pPr marL="459273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4pPr>
            <a:lvl5pPr marL="687446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8" name="Inhaltsplatzhalter 5"/>
          <p:cNvSpPr>
            <a:spLocks noGrp="1"/>
          </p:cNvSpPr>
          <p:nvPr>
            <p:ph sz="quarter" idx="18"/>
          </p:nvPr>
        </p:nvSpPr>
        <p:spPr>
          <a:xfrm>
            <a:off x="2637141" y="1555048"/>
            <a:ext cx="2256961" cy="4248152"/>
          </a:xfrm>
        </p:spPr>
        <p:txBody>
          <a:bodyPr rIns="36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2pPr>
            <a:lvl3pPr marL="231098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3pPr>
            <a:lvl4pPr marL="459273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4pPr>
            <a:lvl5pPr marL="687446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9" name="Inhaltsplatzhalter 5"/>
          <p:cNvSpPr>
            <a:spLocks noGrp="1"/>
          </p:cNvSpPr>
          <p:nvPr>
            <p:ph sz="quarter" idx="19"/>
          </p:nvPr>
        </p:nvSpPr>
        <p:spPr>
          <a:xfrm>
            <a:off x="5011117" y="1555200"/>
            <a:ext cx="2256961" cy="4248152"/>
          </a:xfrm>
        </p:spPr>
        <p:txBody>
          <a:bodyPr rIns="36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2pPr>
            <a:lvl3pPr marL="231098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459273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687446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385096" y="2837211"/>
            <a:ext cx="2259139" cy="540000"/>
          </a:xfrm>
          <a:solidFill>
            <a:schemeClr val="accent1"/>
          </a:solidFill>
        </p:spPr>
        <p:txBody>
          <a:bodyPr vert="horz" lIns="144000" tIns="144000" rIns="144000" bIns="108000" rtlCol="0" anchor="ctr">
            <a:normAutofit/>
          </a:bodyPr>
          <a:lstStyle>
            <a:lvl1pPr>
              <a:buFontTx/>
              <a:buNone/>
              <a:defRPr lang="en-US" noProof="0" dirty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noProof="0" dirty="0"/>
              <a:t>Insert section title here.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385096" y="3521211"/>
            <a:ext cx="2259139" cy="540000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>
              <a:buFontTx/>
              <a:buNone/>
              <a:defRPr lang="en-US" sz="1462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noProof="0" dirty="0"/>
              <a:t>Insert section title here.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385096" y="4205211"/>
            <a:ext cx="2259139" cy="540000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noProof="0" dirty="0"/>
              <a:t>Insert section title here.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385096" y="4889212"/>
            <a:ext cx="2259139" cy="540000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noProof="0" dirty="0"/>
              <a:t>Insert section title here.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25"/>
          </p:nvPr>
        </p:nvSpPr>
        <p:spPr>
          <a:xfrm>
            <a:off x="7387274" y="1555204"/>
            <a:ext cx="2256961" cy="1118989"/>
          </a:xfrm>
        </p:spPr>
        <p:txBody>
          <a:bodyPr rIns="36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2pPr>
            <a:lvl3pPr marL="231098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459273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687446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265758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content,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286" y="4021808"/>
            <a:ext cx="3048165" cy="1723881"/>
          </a:xfrm>
        </p:spPr>
        <p:txBody>
          <a:bodyPr rIns="360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300" kern="1200" dirty="0" smtClean="0">
                <a:solidFill>
                  <a:srgbClr val="AFAFAF"/>
                </a:solidFill>
                <a:latin typeface="+mn-lt"/>
                <a:ea typeface="+mn-ea"/>
                <a:cs typeface="+mn-cs"/>
              </a:defRPr>
            </a:lvl1pPr>
            <a:lvl2pPr marL="231098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75000"/>
                  </a:schemeClr>
                </a:solidFill>
              </a:defRPr>
            </a:lvl2pPr>
            <a:lvl3pPr marL="462198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75000"/>
                  </a:schemeClr>
                </a:solidFill>
              </a:defRPr>
            </a:lvl3pPr>
            <a:lvl4pPr marL="690371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7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8" name="Inhaltsplatzhalter 5"/>
          <p:cNvSpPr>
            <a:spLocks noGrp="1"/>
          </p:cNvSpPr>
          <p:nvPr>
            <p:ph sz="quarter" idx="18" hasCustomPrompt="1"/>
          </p:nvPr>
        </p:nvSpPr>
        <p:spPr>
          <a:xfrm>
            <a:off x="3427925" y="4021808"/>
            <a:ext cx="3048165" cy="1723881"/>
          </a:xfrm>
        </p:spPr>
        <p:txBody>
          <a:bodyPr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8635" indent="-278635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2198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371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9" name="Inhaltsplatzhalter 5"/>
          <p:cNvSpPr>
            <a:spLocks noGrp="1"/>
          </p:cNvSpPr>
          <p:nvPr>
            <p:ph sz="quarter" idx="19"/>
          </p:nvPr>
        </p:nvSpPr>
        <p:spPr>
          <a:xfrm>
            <a:off x="6593892" y="4021808"/>
            <a:ext cx="3048165" cy="1723881"/>
          </a:xfrm>
        </p:spPr>
        <p:txBody>
          <a:bodyPr rIns="432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098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2198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371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9" name="Inhaltsplatzhalter 5"/>
          <p:cNvSpPr>
            <a:spLocks noGrp="1"/>
          </p:cNvSpPr>
          <p:nvPr>
            <p:ph sz="quarter" idx="32"/>
          </p:nvPr>
        </p:nvSpPr>
        <p:spPr>
          <a:xfrm>
            <a:off x="263286" y="3616688"/>
            <a:ext cx="3048177" cy="405116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625" kern="1200" noProof="0" dirty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80" name="Inhaltsplatzhalter 5"/>
          <p:cNvSpPr>
            <a:spLocks noGrp="1"/>
          </p:cNvSpPr>
          <p:nvPr>
            <p:ph sz="quarter" idx="33"/>
          </p:nvPr>
        </p:nvSpPr>
        <p:spPr>
          <a:xfrm>
            <a:off x="3427925" y="3607200"/>
            <a:ext cx="3048177" cy="414604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625" kern="1200" noProof="0" dirty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81" name="Inhaltsplatzhalter 5"/>
          <p:cNvSpPr>
            <a:spLocks noGrp="1"/>
          </p:cNvSpPr>
          <p:nvPr>
            <p:ph sz="quarter" idx="34"/>
          </p:nvPr>
        </p:nvSpPr>
        <p:spPr>
          <a:xfrm>
            <a:off x="6593755" y="3616688"/>
            <a:ext cx="3048177" cy="405116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625" kern="1200" noProof="0" dirty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19" name="Bildplatzhalter 3"/>
          <p:cNvSpPr>
            <a:spLocks noGrp="1"/>
          </p:cNvSpPr>
          <p:nvPr>
            <p:ph type="pic" sz="quarter" idx="20"/>
          </p:nvPr>
        </p:nvSpPr>
        <p:spPr>
          <a:xfrm>
            <a:off x="263161" y="1559964"/>
            <a:ext cx="3045322" cy="19008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20" name="Bildplatzhalter 3"/>
          <p:cNvSpPr>
            <a:spLocks noGrp="1"/>
          </p:cNvSpPr>
          <p:nvPr>
            <p:ph type="pic" sz="quarter" idx="21"/>
          </p:nvPr>
        </p:nvSpPr>
        <p:spPr>
          <a:xfrm>
            <a:off x="3427787" y="1559964"/>
            <a:ext cx="3045322" cy="19008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21" name="Bildplatzhalter 3"/>
          <p:cNvSpPr>
            <a:spLocks noGrp="1"/>
          </p:cNvSpPr>
          <p:nvPr>
            <p:ph type="pic" sz="quarter" idx="22"/>
          </p:nvPr>
        </p:nvSpPr>
        <p:spPr>
          <a:xfrm>
            <a:off x="6593754" y="1559964"/>
            <a:ext cx="3045322" cy="19008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369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tile, content alt,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8" name="Bildplatzhalter 6"/>
          <p:cNvSpPr>
            <a:spLocks noGrp="1"/>
          </p:cNvSpPr>
          <p:nvPr>
            <p:ph type="pic" sz="quarter" idx="21"/>
          </p:nvPr>
        </p:nvSpPr>
        <p:spPr>
          <a:xfrm>
            <a:off x="263163" y="1563238"/>
            <a:ext cx="2257523" cy="1567315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8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2637140" y="1563238"/>
            <a:ext cx="2257523" cy="1567315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90" name="Bildplatzhalter 6"/>
          <p:cNvSpPr>
            <a:spLocks noGrp="1"/>
          </p:cNvSpPr>
          <p:nvPr>
            <p:ph type="pic" sz="quarter" idx="23"/>
          </p:nvPr>
        </p:nvSpPr>
        <p:spPr>
          <a:xfrm>
            <a:off x="5011116" y="1563238"/>
            <a:ext cx="2257523" cy="1567315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91" name="Bildplatzhalter 6"/>
          <p:cNvSpPr>
            <a:spLocks noGrp="1"/>
          </p:cNvSpPr>
          <p:nvPr>
            <p:ph type="pic" sz="quarter" idx="24"/>
          </p:nvPr>
        </p:nvSpPr>
        <p:spPr>
          <a:xfrm>
            <a:off x="7385093" y="1563238"/>
            <a:ext cx="2257523" cy="1567315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128" name="Inhaltsplatzhalter 5"/>
          <p:cNvSpPr>
            <a:spLocks noGrp="1"/>
          </p:cNvSpPr>
          <p:nvPr>
            <p:ph sz="quarter" idx="17"/>
          </p:nvPr>
        </p:nvSpPr>
        <p:spPr>
          <a:xfrm>
            <a:off x="263160" y="3679205"/>
            <a:ext cx="2256837" cy="2123999"/>
          </a:xfrm>
        </p:spPr>
        <p:txBody>
          <a:bodyPr rIns="54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1" name="Inhaltsplatzhalter 5"/>
          <p:cNvSpPr>
            <a:spLocks noGrp="1"/>
          </p:cNvSpPr>
          <p:nvPr>
            <p:ph sz="quarter" idx="26"/>
          </p:nvPr>
        </p:nvSpPr>
        <p:spPr>
          <a:xfrm>
            <a:off x="2637141" y="3274085"/>
            <a:ext cx="2256961" cy="405116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132" name="Inhaltsplatzhalter 5"/>
          <p:cNvSpPr>
            <a:spLocks noGrp="1"/>
          </p:cNvSpPr>
          <p:nvPr>
            <p:ph sz="quarter" idx="27"/>
          </p:nvPr>
        </p:nvSpPr>
        <p:spPr>
          <a:xfrm>
            <a:off x="2637140" y="3679205"/>
            <a:ext cx="2256837" cy="2123999"/>
          </a:xfrm>
        </p:spPr>
        <p:txBody>
          <a:bodyPr rIns="54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3" name="Inhaltsplatzhalter 5"/>
          <p:cNvSpPr>
            <a:spLocks noGrp="1"/>
          </p:cNvSpPr>
          <p:nvPr>
            <p:ph sz="quarter" idx="28"/>
          </p:nvPr>
        </p:nvSpPr>
        <p:spPr>
          <a:xfrm>
            <a:off x="5011116" y="3274085"/>
            <a:ext cx="2256961" cy="405116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134" name="Inhaltsplatzhalter 5"/>
          <p:cNvSpPr>
            <a:spLocks noGrp="1"/>
          </p:cNvSpPr>
          <p:nvPr>
            <p:ph sz="quarter" idx="29" hasCustomPrompt="1"/>
          </p:nvPr>
        </p:nvSpPr>
        <p:spPr>
          <a:xfrm>
            <a:off x="5011114" y="3679205"/>
            <a:ext cx="2256837" cy="2123999"/>
          </a:xfrm>
        </p:spPr>
        <p:txBody>
          <a:bodyPr vert="horz" lIns="0" tIns="0" rIns="540000" bIns="0" rtlCol="0">
            <a:normAutofit/>
          </a:bodyPr>
          <a:lstStyle>
            <a:lvl2pPr>
              <a:defRPr lang="de-DE" sz="13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lang="de-DE" sz="13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lang="de-DE" sz="13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marL="231098" lvl="1" indent="-231098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462198" lvl="2" indent="-231098"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690371" lvl="3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</a:pPr>
            <a:r>
              <a:rPr lang="de-DE" dirty="0"/>
              <a:t>Vierte Ebene</a:t>
            </a:r>
          </a:p>
        </p:txBody>
      </p:sp>
      <p:sp>
        <p:nvSpPr>
          <p:cNvPr id="135" name="Inhaltsplatzhalter 5"/>
          <p:cNvSpPr>
            <a:spLocks noGrp="1"/>
          </p:cNvSpPr>
          <p:nvPr>
            <p:ph sz="quarter" idx="30"/>
          </p:nvPr>
        </p:nvSpPr>
        <p:spPr>
          <a:xfrm>
            <a:off x="7385094" y="3274085"/>
            <a:ext cx="2256961" cy="405116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136" name="Inhaltsplatzhalter 5"/>
          <p:cNvSpPr>
            <a:spLocks noGrp="1"/>
          </p:cNvSpPr>
          <p:nvPr>
            <p:ph sz="quarter" idx="31"/>
          </p:nvPr>
        </p:nvSpPr>
        <p:spPr>
          <a:xfrm>
            <a:off x="7385093" y="3679205"/>
            <a:ext cx="2256837" cy="2123999"/>
          </a:xfrm>
        </p:spPr>
        <p:txBody>
          <a:bodyPr rIns="54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7" name="Inhaltsplatzhalter 5"/>
          <p:cNvSpPr>
            <a:spLocks noGrp="1"/>
          </p:cNvSpPr>
          <p:nvPr>
            <p:ph sz="quarter" idx="32"/>
          </p:nvPr>
        </p:nvSpPr>
        <p:spPr>
          <a:xfrm>
            <a:off x="263036" y="3274085"/>
            <a:ext cx="2257648" cy="405116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</p:spTree>
    <p:extLst>
      <p:ext uri="{BB962C8B-B14F-4D97-AF65-F5344CB8AC3E}">
        <p14:creationId xmlns:p14="http://schemas.microsoft.com/office/powerpoint/2010/main" val="2901733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286" y="1554163"/>
            <a:ext cx="4630877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>
                <a:solidFill>
                  <a:srgbClr val="646464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5118768" y="1554163"/>
            <a:ext cx="4787234" cy="424815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9"/>
          </p:nvPr>
        </p:nvSpPr>
        <p:spPr>
          <a:xfrm>
            <a:off x="5118768" y="5442313"/>
            <a:ext cx="4787234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/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13075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male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7139" y="1554163"/>
            <a:ext cx="7004917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>
                <a:solidFill>
                  <a:srgbClr val="646464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1" y="1554163"/>
            <a:ext cx="2340304" cy="424815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807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" y="3960000"/>
            <a:ext cx="7213989" cy="1576800"/>
          </a:xfrm>
          <a:solidFill>
            <a:srgbClr val="FFFFFF">
              <a:alpha val="80000"/>
            </a:srgbClr>
          </a:solidFill>
        </p:spPr>
        <p:txBody>
          <a:bodyPr lIns="576000" tIns="180000" rIns="360000" anchor="t" anchorCtr="0">
            <a:noAutofit/>
          </a:bodyPr>
          <a:lstStyle>
            <a:lvl1pPr>
              <a:lnSpc>
                <a:spcPct val="100000"/>
              </a:lnSpc>
              <a:defRPr sz="325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" y="4797950"/>
            <a:ext cx="7213989" cy="461665"/>
          </a:xfrm>
        </p:spPr>
        <p:txBody>
          <a:bodyPr lIns="576000" tIns="0" rIns="360000" bIns="0" anchor="ctr" anchorCtr="0">
            <a:noAutofit/>
          </a:bodyPr>
          <a:lstStyle>
            <a:lvl1pPr marL="0" indent="0">
              <a:buNone/>
              <a:defRPr sz="1950" b="0">
                <a:solidFill>
                  <a:srgbClr val="646464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525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era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906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" y="3960000"/>
            <a:ext cx="7213989" cy="1576800"/>
          </a:xfrm>
          <a:solidFill>
            <a:srgbClr val="FFFFFF">
              <a:alpha val="80000"/>
            </a:srgbClr>
          </a:solidFill>
        </p:spPr>
        <p:txBody>
          <a:bodyPr lIns="576000" tIns="180000" rIns="360000" anchor="t" anchorCtr="0">
            <a:noAutofit/>
          </a:bodyPr>
          <a:lstStyle>
            <a:lvl1pPr>
              <a:lnSpc>
                <a:spcPct val="100000"/>
              </a:lnSpc>
              <a:defRPr sz="325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" y="4797950"/>
            <a:ext cx="7213989" cy="461665"/>
          </a:xfrm>
        </p:spPr>
        <p:txBody>
          <a:bodyPr lIns="576000" tIns="0" rIns="360000" bIns="0" anchor="ctr" anchorCtr="0">
            <a:noAutofit/>
          </a:bodyPr>
          <a:lstStyle>
            <a:lvl1pPr marL="0" indent="0">
              <a:buNone/>
              <a:defRPr sz="1950" b="0">
                <a:solidFill>
                  <a:srgbClr val="646464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5810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tical images 3 text / objekt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7139" y="1554167"/>
            <a:ext cx="7004916" cy="1320499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231098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63285" y="1554167"/>
            <a:ext cx="2256961" cy="1320499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Inhaltsplatzhalter 5"/>
          <p:cNvSpPr>
            <a:spLocks noGrp="1"/>
          </p:cNvSpPr>
          <p:nvPr>
            <p:ph sz="quarter" idx="20"/>
          </p:nvPr>
        </p:nvSpPr>
        <p:spPr>
          <a:xfrm>
            <a:off x="2637139" y="3022049"/>
            <a:ext cx="7004916" cy="1320499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231098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21"/>
          </p:nvPr>
        </p:nvSpPr>
        <p:spPr>
          <a:xfrm>
            <a:off x="263285" y="3022049"/>
            <a:ext cx="2256961" cy="1320499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16" name="Inhaltsplatzhalter 5"/>
          <p:cNvSpPr>
            <a:spLocks noGrp="1"/>
          </p:cNvSpPr>
          <p:nvPr>
            <p:ph sz="quarter" idx="22"/>
          </p:nvPr>
        </p:nvSpPr>
        <p:spPr>
          <a:xfrm>
            <a:off x="2637139" y="4489930"/>
            <a:ext cx="7004916" cy="1320499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231098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3"/>
          </p:nvPr>
        </p:nvSpPr>
        <p:spPr>
          <a:xfrm>
            <a:off x="263285" y="4489930"/>
            <a:ext cx="2256961" cy="1320499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670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, 4 images /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7140" y="1554167"/>
            <a:ext cx="2256963" cy="1909037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147057" indent="-147057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63285" y="1554167"/>
            <a:ext cx="2256961" cy="190903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9"/>
          </p:nvPr>
        </p:nvSpPr>
        <p:spPr>
          <a:xfrm>
            <a:off x="263285" y="3103200"/>
            <a:ext cx="2256961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/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4" name="Inhaltsplatzhalter 5"/>
          <p:cNvSpPr>
            <a:spLocks noGrp="1"/>
          </p:cNvSpPr>
          <p:nvPr>
            <p:ph sz="quarter" idx="20"/>
          </p:nvPr>
        </p:nvSpPr>
        <p:spPr>
          <a:xfrm>
            <a:off x="7385093" y="1554167"/>
            <a:ext cx="2256963" cy="1909037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147057" indent="-147057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1"/>
          </p:nvPr>
        </p:nvSpPr>
        <p:spPr>
          <a:xfrm>
            <a:off x="5011117" y="1554167"/>
            <a:ext cx="2256961" cy="190903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2"/>
          </p:nvPr>
        </p:nvSpPr>
        <p:spPr>
          <a:xfrm>
            <a:off x="5011117" y="3103200"/>
            <a:ext cx="2256961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/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4" name="Inhaltsplatzhalter 5"/>
          <p:cNvSpPr>
            <a:spLocks noGrp="1"/>
          </p:cNvSpPr>
          <p:nvPr>
            <p:ph sz="quarter" idx="23"/>
          </p:nvPr>
        </p:nvSpPr>
        <p:spPr>
          <a:xfrm>
            <a:off x="2637140" y="3894167"/>
            <a:ext cx="2256963" cy="1909037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147057" indent="-147057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5" name="Bildplatzhalter 3"/>
          <p:cNvSpPr>
            <a:spLocks noGrp="1"/>
          </p:cNvSpPr>
          <p:nvPr>
            <p:ph type="pic" sz="quarter" idx="24"/>
          </p:nvPr>
        </p:nvSpPr>
        <p:spPr>
          <a:xfrm>
            <a:off x="263285" y="3894167"/>
            <a:ext cx="2256961" cy="190903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56" name="Textplatzhalter 6"/>
          <p:cNvSpPr>
            <a:spLocks noGrp="1"/>
          </p:cNvSpPr>
          <p:nvPr>
            <p:ph type="body" sz="quarter" idx="25"/>
          </p:nvPr>
        </p:nvSpPr>
        <p:spPr>
          <a:xfrm>
            <a:off x="263285" y="5443200"/>
            <a:ext cx="2256961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/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7" name="Inhaltsplatzhalter 5"/>
          <p:cNvSpPr>
            <a:spLocks noGrp="1"/>
          </p:cNvSpPr>
          <p:nvPr>
            <p:ph sz="quarter" idx="26"/>
          </p:nvPr>
        </p:nvSpPr>
        <p:spPr>
          <a:xfrm>
            <a:off x="7385093" y="3894167"/>
            <a:ext cx="2256963" cy="1909037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147057" indent="-147057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8" name="Bildplatzhalter 3"/>
          <p:cNvSpPr>
            <a:spLocks noGrp="1"/>
          </p:cNvSpPr>
          <p:nvPr>
            <p:ph type="pic" sz="quarter" idx="27"/>
          </p:nvPr>
        </p:nvSpPr>
        <p:spPr>
          <a:xfrm>
            <a:off x="5011117" y="3894167"/>
            <a:ext cx="2256961" cy="190903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59" name="Textplatzhalter 6"/>
          <p:cNvSpPr>
            <a:spLocks noGrp="1"/>
          </p:cNvSpPr>
          <p:nvPr>
            <p:ph type="body" sz="quarter" idx="28"/>
          </p:nvPr>
        </p:nvSpPr>
        <p:spPr>
          <a:xfrm>
            <a:off x="5011117" y="5443200"/>
            <a:ext cx="2256961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/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89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gray">
          <a:xfrm>
            <a:off x="3" y="0"/>
            <a:ext cx="9905999" cy="6858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87762" tIns="87762" rIns="117015" bIns="58508"/>
          <a:lstStyle/>
          <a:p>
            <a:pPr marL="154797" indent="-154797">
              <a:lnSpc>
                <a:spcPct val="95000"/>
              </a:lnSpc>
              <a:spcAft>
                <a:spcPts val="65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en-US" sz="1462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72146" y="4105279"/>
            <a:ext cx="5851493" cy="790575"/>
          </a:xfrm>
        </p:spPr>
        <p:txBody>
          <a:bodyPr>
            <a:normAutofit/>
          </a:bodyPr>
          <a:lstStyle>
            <a:lvl1pPr marL="0" indent="0">
              <a:buNone/>
              <a:defRPr sz="32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72146" y="4895851"/>
            <a:ext cx="5851493" cy="316818"/>
          </a:xfrm>
        </p:spPr>
        <p:txBody>
          <a:bodyPr wrap="square">
            <a:spAutoFit/>
          </a:bodyPr>
          <a:lstStyle>
            <a:lvl1pPr marL="0" marR="0" indent="0" algn="l" defTabSz="7430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87"/>
              </a:spcAft>
              <a:buClrTx/>
              <a:buSzTx/>
              <a:buFont typeface="Wingdings" pitchFamily="2" charset="2"/>
              <a:buNone/>
              <a:tabLst/>
              <a:defRPr lang="de-DE" sz="195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PRESENTATIONLOAD TEMPLATE</a:t>
            </a:r>
          </a:p>
        </p:txBody>
      </p:sp>
    </p:spTree>
    <p:extLst>
      <p:ext uri="{BB962C8B-B14F-4D97-AF65-F5344CB8AC3E}">
        <p14:creationId xmlns:p14="http://schemas.microsoft.com/office/powerpoint/2010/main" val="2806549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gallery,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3"/>
          <p:cNvSpPr>
            <a:spLocks noGrp="1"/>
          </p:cNvSpPr>
          <p:nvPr>
            <p:ph type="pic" sz="quarter" idx="34"/>
          </p:nvPr>
        </p:nvSpPr>
        <p:spPr>
          <a:xfrm>
            <a:off x="263285" y="1557956"/>
            <a:ext cx="3048165" cy="20429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43" name="Bildplatzhalter 3"/>
          <p:cNvSpPr>
            <a:spLocks noGrp="1"/>
          </p:cNvSpPr>
          <p:nvPr>
            <p:ph type="pic" sz="quarter" idx="35"/>
          </p:nvPr>
        </p:nvSpPr>
        <p:spPr>
          <a:xfrm>
            <a:off x="3428466" y="1557956"/>
            <a:ext cx="3048165" cy="20429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44" name="Bildplatzhalter 3"/>
          <p:cNvSpPr>
            <a:spLocks noGrp="1"/>
          </p:cNvSpPr>
          <p:nvPr>
            <p:ph type="pic" sz="quarter" idx="36"/>
          </p:nvPr>
        </p:nvSpPr>
        <p:spPr>
          <a:xfrm>
            <a:off x="6593892" y="1557956"/>
            <a:ext cx="3048165" cy="20429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9"/>
          </p:nvPr>
        </p:nvSpPr>
        <p:spPr>
          <a:xfrm>
            <a:off x="263285" y="3243246"/>
            <a:ext cx="3048165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5" name="Bildplatzhalter 3"/>
          <p:cNvSpPr>
            <a:spLocks noGrp="1"/>
          </p:cNvSpPr>
          <p:nvPr>
            <p:ph type="pic" sz="quarter" idx="24"/>
          </p:nvPr>
        </p:nvSpPr>
        <p:spPr>
          <a:xfrm>
            <a:off x="263285" y="3760247"/>
            <a:ext cx="3048165" cy="20429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56" name="Textplatzhalter 6"/>
          <p:cNvSpPr>
            <a:spLocks noGrp="1"/>
          </p:cNvSpPr>
          <p:nvPr>
            <p:ph type="body" sz="quarter" idx="25"/>
          </p:nvPr>
        </p:nvSpPr>
        <p:spPr>
          <a:xfrm>
            <a:off x="263285" y="5443200"/>
            <a:ext cx="3048165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 lang="de-DE" sz="1462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8"/>
          </p:nvPr>
        </p:nvSpPr>
        <p:spPr>
          <a:xfrm>
            <a:off x="3428466" y="3243246"/>
            <a:ext cx="3048165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 lang="de-DE" sz="1462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9"/>
          </p:nvPr>
        </p:nvSpPr>
        <p:spPr>
          <a:xfrm>
            <a:off x="6593891" y="3243246"/>
            <a:ext cx="3048165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 lang="de-DE" sz="1462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2" name="Bildplatzhalter 3"/>
          <p:cNvSpPr>
            <a:spLocks noGrp="1"/>
          </p:cNvSpPr>
          <p:nvPr>
            <p:ph type="pic" sz="quarter" idx="30"/>
          </p:nvPr>
        </p:nvSpPr>
        <p:spPr>
          <a:xfrm>
            <a:off x="3428466" y="3760247"/>
            <a:ext cx="3048165" cy="20429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33" name="Bildplatzhalter 3"/>
          <p:cNvSpPr>
            <a:spLocks noGrp="1"/>
          </p:cNvSpPr>
          <p:nvPr>
            <p:ph type="pic" sz="quarter" idx="31"/>
          </p:nvPr>
        </p:nvSpPr>
        <p:spPr>
          <a:xfrm>
            <a:off x="6593892" y="3760247"/>
            <a:ext cx="3048165" cy="20429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2"/>
          </p:nvPr>
        </p:nvSpPr>
        <p:spPr>
          <a:xfrm>
            <a:off x="3428466" y="5463793"/>
            <a:ext cx="3048165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 lang="de-DE" sz="1462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8" name="Textplatzhalter 6"/>
          <p:cNvSpPr>
            <a:spLocks noGrp="1"/>
          </p:cNvSpPr>
          <p:nvPr>
            <p:ph type="body" sz="quarter" idx="33"/>
          </p:nvPr>
        </p:nvSpPr>
        <p:spPr>
          <a:xfrm>
            <a:off x="6593891" y="5463793"/>
            <a:ext cx="3048165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 lang="de-DE" sz="1462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790419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gallery, 3 image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9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1008" y="1563239"/>
            <a:ext cx="2372717" cy="2919887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39" name="Bildplatzhalter 3"/>
          <p:cNvSpPr>
            <a:spLocks noGrp="1"/>
          </p:cNvSpPr>
          <p:nvPr>
            <p:ph type="pic" sz="quarter" idx="18"/>
          </p:nvPr>
        </p:nvSpPr>
        <p:spPr>
          <a:xfrm>
            <a:off x="3766250" y="1563239"/>
            <a:ext cx="2372717" cy="2919887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40" name="Bildplatzhalter 3"/>
          <p:cNvSpPr>
            <a:spLocks noGrp="1"/>
          </p:cNvSpPr>
          <p:nvPr>
            <p:ph type="pic" sz="quarter" idx="19"/>
          </p:nvPr>
        </p:nvSpPr>
        <p:spPr>
          <a:xfrm>
            <a:off x="6931944" y="1563239"/>
            <a:ext cx="2372717" cy="2919887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3"/>
          </p:nvPr>
        </p:nvSpPr>
        <p:spPr>
          <a:xfrm>
            <a:off x="263162" y="4741614"/>
            <a:ext cx="3048289" cy="347915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63162" y="5089525"/>
            <a:ext cx="3048289" cy="736534"/>
          </a:xfrm>
        </p:spPr>
        <p:txBody>
          <a:bodyPr wrap="square" lIns="72000" tIns="72000" rIns="72000">
            <a:noAutofit/>
          </a:bodyPr>
          <a:lstStyle>
            <a:lvl1pPr marL="0" indent="0" algn="ctr">
              <a:lnSpc>
                <a:spcPct val="110000"/>
              </a:lnSpc>
              <a:buNone/>
              <a:defRPr lang="de-DE" sz="1300" kern="1200" dirty="0" smtClean="0">
                <a:solidFill>
                  <a:srgbClr val="AFAFA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5" name="Textplatzhalter 10"/>
          <p:cNvSpPr>
            <a:spLocks noGrp="1"/>
          </p:cNvSpPr>
          <p:nvPr>
            <p:ph type="body" sz="quarter" idx="28"/>
          </p:nvPr>
        </p:nvSpPr>
        <p:spPr>
          <a:xfrm>
            <a:off x="3426724" y="5089525"/>
            <a:ext cx="3048289" cy="736534"/>
          </a:xfrm>
        </p:spPr>
        <p:txBody>
          <a:bodyPr lIns="72000" tIns="72000" rIns="72000">
            <a:noAutofit/>
          </a:bodyPr>
          <a:lstStyle>
            <a:lvl1pPr marL="0" indent="0" algn="ctr">
              <a:lnSpc>
                <a:spcPct val="110000"/>
              </a:lnSpc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0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426723" y="4741614"/>
            <a:ext cx="3048288" cy="347915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31"/>
          </p:nvPr>
        </p:nvSpPr>
        <p:spPr>
          <a:xfrm>
            <a:off x="6593768" y="5089525"/>
            <a:ext cx="3048289" cy="736534"/>
          </a:xfrm>
        </p:spPr>
        <p:txBody>
          <a:bodyPr lIns="72000" tIns="72000" rIns="72000">
            <a:noAutofit/>
          </a:bodyPr>
          <a:lstStyle>
            <a:lvl1pPr marL="0" indent="0" algn="ctr">
              <a:lnSpc>
                <a:spcPct val="110000"/>
              </a:lnSpc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2"/>
          </p:nvPr>
        </p:nvSpPr>
        <p:spPr>
          <a:xfrm>
            <a:off x="6593768" y="4741863"/>
            <a:ext cx="3047083" cy="347662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7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552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3"/>
          </p:nvPr>
        </p:nvSpPr>
        <p:spPr>
          <a:xfrm>
            <a:off x="263160" y="4004139"/>
            <a:ext cx="2256964" cy="347915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</a:t>
            </a:r>
          </a:p>
        </p:txBody>
      </p:sp>
      <p:sp>
        <p:nvSpPr>
          <p:cNvPr id="23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02751" y="1563235"/>
            <a:ext cx="1778632" cy="2188800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24" name="Bildplatzhalter 3"/>
          <p:cNvSpPr>
            <a:spLocks noGrp="1"/>
          </p:cNvSpPr>
          <p:nvPr>
            <p:ph type="pic" sz="quarter" idx="29"/>
          </p:nvPr>
        </p:nvSpPr>
        <p:spPr>
          <a:xfrm>
            <a:off x="2875981" y="1563235"/>
            <a:ext cx="1778632" cy="2188800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30"/>
          </p:nvPr>
        </p:nvSpPr>
        <p:spPr>
          <a:xfrm>
            <a:off x="5250665" y="1563235"/>
            <a:ext cx="1778632" cy="2188800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26" name="Bildplatzhalter 3"/>
          <p:cNvSpPr>
            <a:spLocks noGrp="1"/>
          </p:cNvSpPr>
          <p:nvPr>
            <p:ph type="pic" sz="quarter" idx="31"/>
          </p:nvPr>
        </p:nvSpPr>
        <p:spPr>
          <a:xfrm>
            <a:off x="7624621" y="1563235"/>
            <a:ext cx="1778632" cy="2188800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106" name="Textplatzhalter 7"/>
          <p:cNvSpPr>
            <a:spLocks noGrp="1"/>
          </p:cNvSpPr>
          <p:nvPr>
            <p:ph type="body" sz="quarter" idx="32"/>
          </p:nvPr>
        </p:nvSpPr>
        <p:spPr>
          <a:xfrm>
            <a:off x="2637137" y="4004139"/>
            <a:ext cx="2256964" cy="347915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</a:t>
            </a:r>
          </a:p>
        </p:txBody>
      </p:sp>
      <p:sp>
        <p:nvSpPr>
          <p:cNvPr id="107" name="Textplatzhalter 10"/>
          <p:cNvSpPr>
            <a:spLocks noGrp="1"/>
          </p:cNvSpPr>
          <p:nvPr>
            <p:ph type="body" sz="quarter" idx="33"/>
          </p:nvPr>
        </p:nvSpPr>
        <p:spPr>
          <a:xfrm>
            <a:off x="2637137" y="4352051"/>
            <a:ext cx="2256964" cy="1451150"/>
          </a:xfrm>
        </p:spPr>
        <p:txBody>
          <a:bodyPr lIns="72000" tIns="72000" rIns="72000">
            <a:noAutofit/>
          </a:bodyPr>
          <a:lstStyle>
            <a:lvl1pPr marL="0" indent="0" algn="ctr"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8" name="Textplatzhalter 7"/>
          <p:cNvSpPr>
            <a:spLocks noGrp="1"/>
          </p:cNvSpPr>
          <p:nvPr>
            <p:ph type="body" sz="quarter" idx="34"/>
          </p:nvPr>
        </p:nvSpPr>
        <p:spPr>
          <a:xfrm>
            <a:off x="5011116" y="4004139"/>
            <a:ext cx="2256964" cy="347915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</a:t>
            </a:r>
          </a:p>
        </p:txBody>
      </p:sp>
      <p:sp>
        <p:nvSpPr>
          <p:cNvPr id="109" name="Textplatzhalter 10"/>
          <p:cNvSpPr>
            <a:spLocks noGrp="1"/>
          </p:cNvSpPr>
          <p:nvPr>
            <p:ph type="body" sz="quarter" idx="35"/>
          </p:nvPr>
        </p:nvSpPr>
        <p:spPr>
          <a:xfrm>
            <a:off x="5011116" y="4352051"/>
            <a:ext cx="2256964" cy="1451150"/>
          </a:xfrm>
        </p:spPr>
        <p:txBody>
          <a:bodyPr lIns="72000" tIns="72000" rIns="72000">
            <a:noAutofit/>
          </a:bodyPr>
          <a:lstStyle>
            <a:lvl1pPr marL="0" indent="0" algn="ctr"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0" name="Textplatzhalter 7"/>
          <p:cNvSpPr>
            <a:spLocks noGrp="1"/>
          </p:cNvSpPr>
          <p:nvPr>
            <p:ph type="body" sz="quarter" idx="36"/>
          </p:nvPr>
        </p:nvSpPr>
        <p:spPr>
          <a:xfrm>
            <a:off x="7385091" y="4004139"/>
            <a:ext cx="2256964" cy="347915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</a:t>
            </a:r>
          </a:p>
        </p:txBody>
      </p:sp>
      <p:sp>
        <p:nvSpPr>
          <p:cNvPr id="111" name="Textplatzhalter 10"/>
          <p:cNvSpPr>
            <a:spLocks noGrp="1"/>
          </p:cNvSpPr>
          <p:nvPr>
            <p:ph type="body" sz="quarter" idx="37"/>
          </p:nvPr>
        </p:nvSpPr>
        <p:spPr>
          <a:xfrm>
            <a:off x="7385091" y="4352051"/>
            <a:ext cx="2256964" cy="1451150"/>
          </a:xfrm>
        </p:spPr>
        <p:txBody>
          <a:bodyPr lIns="72000" tIns="72000" rIns="72000">
            <a:noAutofit/>
          </a:bodyPr>
          <a:lstStyle>
            <a:lvl1pPr marL="0" indent="0" algn="ctr"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8"/>
          </p:nvPr>
        </p:nvSpPr>
        <p:spPr>
          <a:xfrm>
            <a:off x="263163" y="4352050"/>
            <a:ext cx="2256960" cy="1451850"/>
          </a:xfrm>
        </p:spPr>
        <p:txBody>
          <a:bodyPr lIns="72000" tIns="72000" rIns="7200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20189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275FB2-3B09-4B59-9707-99BDFED7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661988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elements,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3"/>
          </p:nvPr>
        </p:nvSpPr>
        <p:spPr>
          <a:xfrm>
            <a:off x="263162" y="4578521"/>
            <a:ext cx="3048289" cy="347915"/>
          </a:xfrm>
        </p:spPr>
        <p:txBody>
          <a:bodyPr>
            <a:normAutofit/>
          </a:bodyPr>
          <a:lstStyle>
            <a:lvl1pPr marL="0" indent="0" algn="ctr">
              <a:buNone/>
              <a:defRPr lang="de-DE" sz="1625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63162" y="4926433"/>
            <a:ext cx="3048289" cy="877468"/>
          </a:xfrm>
        </p:spPr>
        <p:txBody>
          <a:bodyPr lIns="72000" tIns="72000" rIns="72000">
            <a:normAutofit/>
          </a:bodyPr>
          <a:lstStyle>
            <a:lvl1pPr marL="0" indent="0" algn="ctr">
              <a:buNone/>
              <a:defRPr lang="de-DE" sz="1300" kern="1200" dirty="0" smtClean="0">
                <a:solidFill>
                  <a:srgbClr val="AFAFA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3" name="Textplatzhalter 7"/>
          <p:cNvSpPr>
            <a:spLocks noGrp="1"/>
          </p:cNvSpPr>
          <p:nvPr>
            <p:ph type="body" sz="quarter" idx="25"/>
          </p:nvPr>
        </p:nvSpPr>
        <p:spPr>
          <a:xfrm>
            <a:off x="3428464" y="4578521"/>
            <a:ext cx="3048288" cy="347915"/>
          </a:xfrm>
        </p:spPr>
        <p:txBody>
          <a:bodyPr>
            <a:normAutofit/>
          </a:bodyPr>
          <a:lstStyle>
            <a:lvl1pPr marL="0" indent="0" algn="ctr">
              <a:buNone/>
              <a:defRPr lang="de-DE" sz="1625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4" name="Textplatzhalter 10"/>
          <p:cNvSpPr>
            <a:spLocks noGrp="1"/>
          </p:cNvSpPr>
          <p:nvPr>
            <p:ph type="body" sz="quarter" idx="26"/>
          </p:nvPr>
        </p:nvSpPr>
        <p:spPr>
          <a:xfrm>
            <a:off x="3428464" y="4926433"/>
            <a:ext cx="3048288" cy="877468"/>
          </a:xfrm>
        </p:spPr>
        <p:txBody>
          <a:bodyPr lIns="72000" tIns="72000" rIns="72000">
            <a:normAutofit/>
          </a:bodyPr>
          <a:lstStyle>
            <a:lvl1pPr marL="0" indent="0" algn="ctr">
              <a:buNone/>
              <a:defRPr lang="de-DE" sz="1300" kern="1200" dirty="0" smtClean="0">
                <a:solidFill>
                  <a:srgbClr val="AFAFA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2" name="Textplatzhalter 7"/>
          <p:cNvSpPr>
            <a:spLocks noGrp="1"/>
          </p:cNvSpPr>
          <p:nvPr>
            <p:ph type="body" sz="quarter" idx="27"/>
          </p:nvPr>
        </p:nvSpPr>
        <p:spPr>
          <a:xfrm>
            <a:off x="6590288" y="4578521"/>
            <a:ext cx="3044553" cy="347915"/>
          </a:xfrm>
        </p:spPr>
        <p:txBody>
          <a:bodyPr>
            <a:normAutofit/>
          </a:bodyPr>
          <a:lstStyle>
            <a:lvl1pPr marL="0" indent="0" algn="ctr">
              <a:buNone/>
              <a:defRPr lang="de-DE" sz="1625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3" name="Textplatzhalter 10"/>
          <p:cNvSpPr>
            <a:spLocks noGrp="1"/>
          </p:cNvSpPr>
          <p:nvPr>
            <p:ph type="body" sz="quarter" idx="28"/>
          </p:nvPr>
        </p:nvSpPr>
        <p:spPr>
          <a:xfrm>
            <a:off x="6590288" y="4926433"/>
            <a:ext cx="3044553" cy="877468"/>
          </a:xfrm>
        </p:spPr>
        <p:txBody>
          <a:bodyPr lIns="72000" tIns="72000" rIns="72000">
            <a:normAutofit/>
          </a:bodyPr>
          <a:lstStyle>
            <a:lvl1pPr marL="0" indent="0" algn="ctr">
              <a:buNone/>
              <a:defRPr lang="de-DE" sz="1300" kern="1200" dirty="0" smtClean="0">
                <a:solidFill>
                  <a:srgbClr val="AFAFA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4" name="Inhaltsplatzhalter 5"/>
          <p:cNvSpPr>
            <a:spLocks noGrp="1"/>
          </p:cNvSpPr>
          <p:nvPr>
            <p:ph sz="quarter" idx="32"/>
          </p:nvPr>
        </p:nvSpPr>
        <p:spPr>
          <a:xfrm>
            <a:off x="263286" y="1563240"/>
            <a:ext cx="3048165" cy="27992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28" name="Inhaltsplatzhalter 9"/>
          <p:cNvSpPr>
            <a:spLocks noGrp="1"/>
          </p:cNvSpPr>
          <p:nvPr>
            <p:ph sz="quarter" idx="33"/>
          </p:nvPr>
        </p:nvSpPr>
        <p:spPr>
          <a:xfrm>
            <a:off x="3428467" y="1563240"/>
            <a:ext cx="3048287" cy="2799281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31" name="Inhaltsplatzhalter 9"/>
          <p:cNvSpPr>
            <a:spLocks noGrp="1"/>
          </p:cNvSpPr>
          <p:nvPr>
            <p:ph sz="quarter" idx="34"/>
          </p:nvPr>
        </p:nvSpPr>
        <p:spPr>
          <a:xfrm>
            <a:off x="6590288" y="1573900"/>
            <a:ext cx="3044553" cy="2799281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20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ion slide 3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7"/>
          </p:nvPr>
        </p:nvSpPr>
        <p:spPr>
          <a:xfrm>
            <a:off x="-1" y="4"/>
            <a:ext cx="9906002" cy="5802313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2" y="3960000"/>
            <a:ext cx="7213989" cy="1576800"/>
          </a:xfrm>
          <a:solidFill>
            <a:schemeClr val="accent1">
              <a:alpha val="60000"/>
            </a:schemeClr>
          </a:solidFill>
        </p:spPr>
        <p:txBody>
          <a:bodyPr lIns="576000" tIns="180000" rIns="360000" anchor="t" anchorCtr="0">
            <a:noAutofit/>
          </a:bodyPr>
          <a:lstStyle>
            <a:lvl1pPr>
              <a:lnSpc>
                <a:spcPct val="100000"/>
              </a:lnSpc>
              <a:defRPr sz="3250" b="0">
                <a:solidFill>
                  <a:srgbClr val="FFFFFF"/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" y="4797950"/>
            <a:ext cx="7213989" cy="461665"/>
          </a:xfrm>
          <a:noFill/>
        </p:spPr>
        <p:txBody>
          <a:bodyPr lIns="576000" tIns="0" rIns="360000" bIns="0" anchor="ctr" anchorCtr="0">
            <a:noAutofit/>
          </a:bodyPr>
          <a:lstStyle>
            <a:lvl1pPr marL="0" indent="0">
              <a:buNone/>
              <a:defRPr sz="195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126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3284" y="1555752"/>
            <a:ext cx="473434" cy="582613"/>
          </a:xfrm>
          <a:solidFill>
            <a:srgbClr val="2A79FF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solidFill>
                  <a:srgbClr val="FFFFFF"/>
                </a:solidFill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24481" y="1555752"/>
            <a:ext cx="4069203" cy="582613"/>
          </a:xfrm>
          <a:solidFill>
            <a:srgbClr val="2A79FF"/>
          </a:solidFill>
        </p:spPr>
        <p:txBody>
          <a:bodyPr vert="horz" lIns="144000" tIns="108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63284" y="2288721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24481" y="2288721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284" y="3021688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24481" y="3021688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63284" y="3754655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24481" y="3754655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63284" y="4487622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24481" y="4487622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63284" y="5220591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24481" y="5220591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011654" y="1555752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572852" y="1555752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011654" y="2288721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5572852" y="2288721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011654" y="3021688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5572852" y="3021688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011654" y="3754655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572852" y="3754655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011654" y="4487622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72852" y="4487622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39" hasCustomPrompt="1"/>
          </p:nvPr>
        </p:nvSpPr>
        <p:spPr>
          <a:xfrm>
            <a:off x="5011654" y="5220591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72852" y="5220591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</p:spTree>
    <p:extLst>
      <p:ext uri="{BB962C8B-B14F-4D97-AF65-F5344CB8AC3E}">
        <p14:creationId xmlns:p14="http://schemas.microsoft.com/office/powerpoint/2010/main" val="35006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284" y="1555200"/>
            <a:ext cx="9378770" cy="4248152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>
                <a:solidFill>
                  <a:srgbClr val="646464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2811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865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out  subheadline borderl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18"/>
          </p:nvPr>
        </p:nvSpPr>
        <p:spPr>
          <a:xfrm>
            <a:off x="419" y="1555750"/>
            <a:ext cx="9905582" cy="424815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9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out subhead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7"/>
          </p:nvPr>
        </p:nvSpPr>
        <p:spPr>
          <a:xfrm>
            <a:off x="0" y="998538"/>
            <a:ext cx="9906000" cy="4805362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r>
              <a:rPr lang="de-DE" dirty="0"/>
              <a:t>Bild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7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out subhead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63285" y="1555750"/>
            <a:ext cx="9378770" cy="424815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9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 userDrawn="1"/>
        </p:nvSpPr>
        <p:spPr bwMode="gray">
          <a:xfrm>
            <a:off x="3" y="2017714"/>
            <a:ext cx="9905999" cy="484028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87762" tIns="87762" rIns="117015" bIns="58508"/>
          <a:lstStyle/>
          <a:p>
            <a:pPr marL="154797" indent="-154797">
              <a:lnSpc>
                <a:spcPct val="95000"/>
              </a:lnSpc>
              <a:spcAft>
                <a:spcPts val="65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en-US" sz="1462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3162" y="1554960"/>
            <a:ext cx="9379677" cy="42473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lvl="0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231098" lvl="1" indent="-231098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62198" lvl="2" indent="-231098"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3162" y="-1"/>
            <a:ext cx="9379676" cy="10908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80923" y="6163204"/>
            <a:ext cx="10238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94">
                <a:solidFill>
                  <a:srgbClr val="646464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263162" y="6172536"/>
            <a:ext cx="549548" cy="3557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fld id="{9DC1E638-3F78-4E0D-883A-B278700C48C0}" type="slidenum">
              <a:rPr lang="en-US" sz="1137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de-DE" sz="1462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90" r:id="rId3"/>
    <p:sldLayoutId id="2147483656" r:id="rId4"/>
    <p:sldLayoutId id="2147483657" r:id="rId5"/>
    <p:sldLayoutId id="2147483685" r:id="rId6"/>
    <p:sldLayoutId id="2147483666" r:id="rId7"/>
    <p:sldLayoutId id="2147483684" r:id="rId8"/>
    <p:sldLayoutId id="2147483683" r:id="rId9"/>
    <p:sldLayoutId id="2147483681" r:id="rId10"/>
    <p:sldLayoutId id="2147483674" r:id="rId11"/>
    <p:sldLayoutId id="2147483670" r:id="rId12"/>
    <p:sldLayoutId id="2147483677" r:id="rId13"/>
    <p:sldLayoutId id="2147483676" r:id="rId14"/>
    <p:sldLayoutId id="2147483675" r:id="rId15"/>
    <p:sldLayoutId id="2147483654" r:id="rId16"/>
    <p:sldLayoutId id="2147483682" r:id="rId17"/>
    <p:sldLayoutId id="2147483679" r:id="rId18"/>
    <p:sldLayoutId id="2147483662" r:id="rId19"/>
    <p:sldLayoutId id="2147483663" r:id="rId20"/>
    <p:sldLayoutId id="2147483669" r:id="rId21"/>
    <p:sldLayoutId id="2147483667" r:id="rId22"/>
    <p:sldLayoutId id="2147483665" r:id="rId23"/>
    <p:sldLayoutId id="2147483658" r:id="rId24"/>
    <p:sldLayoutId id="2147483659" r:id="rId25"/>
    <p:sldLayoutId id="2147483660" r:id="rId26"/>
    <p:sldLayoutId id="2147483691" r:id="rId27"/>
    <p:sldLayoutId id="2147483661" r:id="rId28"/>
    <p:sldLayoutId id="2147483664" r:id="rId29"/>
    <p:sldLayoutId id="2147483671" r:id="rId30"/>
    <p:sldLayoutId id="2147483672" r:id="rId31"/>
    <p:sldLayoutId id="2147483673" r:id="rId32"/>
    <p:sldLayoutId id="2147483688" r:id="rId33"/>
    <p:sldLayoutId id="2147483678" r:id="rId34"/>
    <p:sldLayoutId id="2147483680" r:id="rId35"/>
  </p:sldLayoutIdLst>
  <p:hf sldNum="0" hdr="0" ftr="0" dt="0"/>
  <p:txStyles>
    <p:titleStyle>
      <a:lvl1pPr algn="l" defTabSz="743026" rtl="0" eaLnBrk="1" latinLnBrk="0" hangingPunct="1">
        <a:spcBef>
          <a:spcPct val="0"/>
        </a:spcBef>
        <a:buNone/>
        <a:defRPr lang="en-US" sz="2600" b="0" kern="1200" dirty="0">
          <a:solidFill>
            <a:srgbClr val="646464"/>
          </a:solidFill>
          <a:latin typeface="+mj-lt"/>
          <a:ea typeface="+mj-ea"/>
          <a:cs typeface="+mj-cs"/>
        </a:defRPr>
      </a:lvl1pPr>
    </p:titleStyle>
    <p:bodyStyle>
      <a:lvl1pPr marL="143187" indent="-143187" algn="l" defTabSz="743026" rtl="0" eaLnBrk="1" latinLnBrk="0" hangingPunct="1">
        <a:lnSpc>
          <a:spcPct val="110000"/>
        </a:lnSpc>
        <a:spcBef>
          <a:spcPts val="0"/>
        </a:spcBef>
        <a:spcAft>
          <a:spcPts val="487"/>
        </a:spcAft>
        <a:buFont typeface="Wingdings" pitchFamily="2" charset="2"/>
        <a:buChar char="§"/>
        <a:defRPr lang="en-US" sz="1462" kern="1200" dirty="0" smtClean="0">
          <a:solidFill>
            <a:srgbClr val="646464"/>
          </a:solidFill>
          <a:latin typeface="+mn-lt"/>
          <a:ea typeface="+mn-ea"/>
          <a:cs typeface="+mn-cs"/>
        </a:defRPr>
      </a:lvl1pPr>
      <a:lvl2pPr marL="292825" indent="-149637" algn="l" defTabSz="743026" rtl="0" eaLnBrk="1" latinLnBrk="0" hangingPunct="1">
        <a:lnSpc>
          <a:spcPct val="110000"/>
        </a:lnSpc>
        <a:spcBef>
          <a:spcPts val="0"/>
        </a:spcBef>
        <a:spcAft>
          <a:spcPts val="487"/>
        </a:spcAft>
        <a:buFont typeface="Symbol" pitchFamily="18" charset="2"/>
        <a:buChar char="-"/>
        <a:defRPr lang="en-US" sz="1462" kern="1200" dirty="0" smtClean="0">
          <a:solidFill>
            <a:srgbClr val="646464"/>
          </a:solidFill>
          <a:latin typeface="+mn-lt"/>
          <a:ea typeface="+mn-ea"/>
          <a:cs typeface="+mn-cs"/>
        </a:defRPr>
      </a:lvl2pPr>
      <a:lvl3pPr marL="436012" indent="-143187" algn="l" defTabSz="743026" rtl="0" eaLnBrk="1" latinLnBrk="0" hangingPunct="1">
        <a:lnSpc>
          <a:spcPct val="110000"/>
        </a:lnSpc>
        <a:spcBef>
          <a:spcPts val="0"/>
        </a:spcBef>
        <a:spcAft>
          <a:spcPts val="487"/>
        </a:spcAft>
        <a:buFont typeface="Wingdings" pitchFamily="2" charset="2"/>
        <a:buChar char="§"/>
        <a:defRPr lang="en-US" sz="1462" kern="1200" dirty="0" smtClean="0">
          <a:solidFill>
            <a:srgbClr val="646464"/>
          </a:solidFill>
          <a:latin typeface="+mn-lt"/>
          <a:ea typeface="+mn-ea"/>
          <a:cs typeface="+mn-cs"/>
        </a:defRPr>
      </a:lvl3pPr>
      <a:lvl4pPr marL="585649" indent="-149637" algn="l" defTabSz="743026" rtl="0" eaLnBrk="1" latinLnBrk="0" hangingPunct="1">
        <a:spcBef>
          <a:spcPct val="20000"/>
        </a:spcBef>
        <a:buFont typeface="Symbol" pitchFamily="18" charset="2"/>
        <a:buChar char="-"/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728837" indent="-143187" algn="l" defTabSz="743026" rtl="0" eaLnBrk="1" latinLnBrk="0" hangingPunct="1">
        <a:spcBef>
          <a:spcPct val="20000"/>
        </a:spcBef>
        <a:buFont typeface="Wingdings" pitchFamily="2" charset="2"/>
        <a:buChar char="§"/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2043322" indent="-185757" algn="l" defTabSz="743026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835" indent="-185757" algn="l" defTabSz="743026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348" indent="-185757" algn="l" defTabSz="743026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862" indent="-185757" algn="l" defTabSz="743026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513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3026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539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6053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7566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8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600592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2105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9" b="25249"/>
          <a:stretch>
            <a:fillRect/>
          </a:stretch>
        </p:blipFill>
        <p:spPr>
          <a:xfrm>
            <a:off x="-1206" y="-284410"/>
            <a:ext cx="9906000" cy="4810377"/>
          </a:xfr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63160" y="4961593"/>
            <a:ext cx="9378893" cy="720000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Jane</a:t>
            </a:r>
            <a:r>
              <a:rPr lang="ko-KR" altLang="en-US" sz="4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4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Street</a:t>
            </a:r>
            <a:r>
              <a:rPr lang="ko-KR" altLang="en-US" sz="4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4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Analysis</a:t>
            </a:r>
            <a:endParaRPr lang="en-US" sz="40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263161" y="6175792"/>
            <a:ext cx="9378894" cy="348862"/>
          </a:xfrm>
        </p:spPr>
        <p:txBody>
          <a:bodyPr/>
          <a:lstStyle/>
          <a:p>
            <a:r>
              <a:rPr lang="ko-KR" altLang="en-US" sz="1600" dirty="0">
                <a:solidFill>
                  <a:srgbClr val="F89D3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 </a:t>
            </a:r>
            <a:r>
              <a:rPr lang="en-US" altLang="ko-KR" sz="1600" dirty="0">
                <a:solidFill>
                  <a:srgbClr val="F89D3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2020.12.08</a:t>
            </a:r>
            <a:endParaRPr 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solidFill>
            <a:schemeClr val="accent1">
              <a:alpha val="50000"/>
            </a:schemeClr>
          </a:solidFill>
        </p:spPr>
        <p:txBody>
          <a:bodyPr>
            <a:normAutofit/>
          </a:bodyPr>
          <a:lstStyle/>
          <a:p>
            <a:endParaRPr lang="en-US" sz="1137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9919634" y="1006933"/>
            <a:ext cx="505612" cy="505612"/>
            <a:chOff x="9582226" y="3402089"/>
            <a:chExt cx="777895" cy="777895"/>
          </a:xfrm>
        </p:grpSpPr>
        <p:sp>
          <p:nvSpPr>
            <p:cNvPr id="27" name="Rechteck 26"/>
            <p:cNvSpPr/>
            <p:nvPr/>
          </p:nvSpPr>
          <p:spPr bwMode="auto">
            <a:xfrm>
              <a:off x="9582226" y="3402089"/>
              <a:ext cx="777895" cy="77789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74305" tIns="37152" rIns="74305" bIns="37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2" dirty="0"/>
            </a:p>
          </p:txBody>
        </p:sp>
        <p:grpSp>
          <p:nvGrpSpPr>
            <p:cNvPr id="28" name="Group 29"/>
            <p:cNvGrpSpPr>
              <a:grpSpLocks noChangeAspect="1"/>
            </p:cNvGrpSpPr>
            <p:nvPr/>
          </p:nvGrpSpPr>
          <p:grpSpPr bwMode="auto">
            <a:xfrm>
              <a:off x="9705356" y="3557670"/>
              <a:ext cx="531635" cy="466630"/>
              <a:chOff x="5118" y="2712"/>
              <a:chExt cx="818" cy="718"/>
            </a:xfrm>
            <a:solidFill>
              <a:schemeClr val="bg1"/>
            </a:solidFill>
          </p:grpSpPr>
          <p:sp>
            <p:nvSpPr>
              <p:cNvPr id="29" name="Freeform 30"/>
              <p:cNvSpPr>
                <a:spLocks noEditPoints="1"/>
              </p:cNvSpPr>
              <p:nvPr/>
            </p:nvSpPr>
            <p:spPr bwMode="auto">
              <a:xfrm>
                <a:off x="5118" y="2712"/>
                <a:ext cx="818" cy="718"/>
              </a:xfrm>
              <a:custGeom>
                <a:avLst/>
                <a:gdLst>
                  <a:gd name="T0" fmla="*/ 324 w 346"/>
                  <a:gd name="T1" fmla="*/ 1 h 304"/>
                  <a:gd name="T2" fmla="*/ 22 w 346"/>
                  <a:gd name="T3" fmla="*/ 0 h 304"/>
                  <a:gd name="T4" fmla="*/ 0 w 346"/>
                  <a:gd name="T5" fmla="*/ 22 h 304"/>
                  <a:gd name="T6" fmla="*/ 0 w 346"/>
                  <a:gd name="T7" fmla="*/ 281 h 304"/>
                  <a:gd name="T8" fmla="*/ 21 w 346"/>
                  <a:gd name="T9" fmla="*/ 303 h 304"/>
                  <a:gd name="T10" fmla="*/ 324 w 346"/>
                  <a:gd name="T11" fmla="*/ 304 h 304"/>
                  <a:gd name="T12" fmla="*/ 346 w 346"/>
                  <a:gd name="T13" fmla="*/ 282 h 304"/>
                  <a:gd name="T14" fmla="*/ 346 w 346"/>
                  <a:gd name="T15" fmla="*/ 23 h 304"/>
                  <a:gd name="T16" fmla="*/ 324 w 346"/>
                  <a:gd name="T17" fmla="*/ 1 h 304"/>
                  <a:gd name="T18" fmla="*/ 329 w 346"/>
                  <a:gd name="T19" fmla="*/ 286 h 304"/>
                  <a:gd name="T20" fmla="*/ 17 w 346"/>
                  <a:gd name="T21" fmla="*/ 286 h 304"/>
                  <a:gd name="T22" fmla="*/ 17 w 346"/>
                  <a:gd name="T23" fmla="*/ 18 h 304"/>
                  <a:gd name="T24" fmla="*/ 329 w 346"/>
                  <a:gd name="T25" fmla="*/ 19 h 304"/>
                  <a:gd name="T26" fmla="*/ 329 w 346"/>
                  <a:gd name="T27" fmla="*/ 28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304">
                    <a:moveTo>
                      <a:pt x="324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93"/>
                      <a:pt x="9" y="303"/>
                      <a:pt x="21" y="303"/>
                    </a:cubicBezTo>
                    <a:cubicBezTo>
                      <a:pt x="324" y="304"/>
                      <a:pt x="324" y="304"/>
                      <a:pt x="324" y="304"/>
                    </a:cubicBezTo>
                    <a:cubicBezTo>
                      <a:pt x="336" y="304"/>
                      <a:pt x="346" y="294"/>
                      <a:pt x="346" y="282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11"/>
                      <a:pt x="336" y="1"/>
                      <a:pt x="324" y="1"/>
                    </a:cubicBezTo>
                    <a:close/>
                    <a:moveTo>
                      <a:pt x="329" y="286"/>
                    </a:moveTo>
                    <a:cubicBezTo>
                      <a:pt x="17" y="286"/>
                      <a:pt x="17" y="286"/>
                      <a:pt x="17" y="28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329" y="19"/>
                      <a:pt x="329" y="19"/>
                      <a:pt x="329" y="19"/>
                    </a:cubicBezTo>
                    <a:lnTo>
                      <a:pt x="329" y="286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0" name="Freeform 31"/>
              <p:cNvSpPr>
                <a:spLocks noEditPoints="1"/>
              </p:cNvSpPr>
              <p:nvPr/>
            </p:nvSpPr>
            <p:spPr bwMode="auto">
              <a:xfrm>
                <a:off x="5527" y="2825"/>
                <a:ext cx="302" cy="265"/>
              </a:xfrm>
              <a:custGeom>
                <a:avLst/>
                <a:gdLst>
                  <a:gd name="T0" fmla="*/ 69 w 128"/>
                  <a:gd name="T1" fmla="*/ 31 h 112"/>
                  <a:gd name="T2" fmla="*/ 80 w 128"/>
                  <a:gd name="T3" fmla="*/ 42 h 112"/>
                  <a:gd name="T4" fmla="*/ 91 w 128"/>
                  <a:gd name="T5" fmla="*/ 31 h 112"/>
                  <a:gd name="T6" fmla="*/ 91 w 128"/>
                  <a:gd name="T7" fmla="*/ 31 h 112"/>
                  <a:gd name="T8" fmla="*/ 80 w 128"/>
                  <a:gd name="T9" fmla="*/ 20 h 112"/>
                  <a:gd name="T10" fmla="*/ 69 w 128"/>
                  <a:gd name="T11" fmla="*/ 31 h 112"/>
                  <a:gd name="T12" fmla="*/ 69 w 128"/>
                  <a:gd name="T13" fmla="*/ 31 h 112"/>
                  <a:gd name="T14" fmla="*/ 104 w 128"/>
                  <a:gd name="T15" fmla="*/ 96 h 112"/>
                  <a:gd name="T16" fmla="*/ 112 w 128"/>
                  <a:gd name="T17" fmla="*/ 96 h 112"/>
                  <a:gd name="T18" fmla="*/ 112 w 128"/>
                  <a:gd name="T19" fmla="*/ 88 h 112"/>
                  <a:gd name="T20" fmla="*/ 112 w 128"/>
                  <a:gd name="T21" fmla="*/ 72 h 112"/>
                  <a:gd name="T22" fmla="*/ 112 w 128"/>
                  <a:gd name="T23" fmla="*/ 48 h 112"/>
                  <a:gd name="T24" fmla="*/ 80 w 128"/>
                  <a:gd name="T25" fmla="*/ 72 h 112"/>
                  <a:gd name="T26" fmla="*/ 40 w 128"/>
                  <a:gd name="T27" fmla="*/ 40 h 112"/>
                  <a:gd name="T28" fmla="*/ 16 w 128"/>
                  <a:gd name="T29" fmla="*/ 64 h 112"/>
                  <a:gd name="T30" fmla="*/ 16 w 128"/>
                  <a:gd name="T31" fmla="*/ 72 h 112"/>
                  <a:gd name="T32" fmla="*/ 16 w 128"/>
                  <a:gd name="T33" fmla="*/ 88 h 112"/>
                  <a:gd name="T34" fmla="*/ 16 w 128"/>
                  <a:gd name="T35" fmla="*/ 96 h 112"/>
                  <a:gd name="T36" fmla="*/ 24 w 128"/>
                  <a:gd name="T37" fmla="*/ 96 h 112"/>
                  <a:gd name="T38" fmla="*/ 104 w 128"/>
                  <a:gd name="T39" fmla="*/ 96 h 112"/>
                  <a:gd name="T40" fmla="*/ 120 w 128"/>
                  <a:gd name="T41" fmla="*/ 0 h 112"/>
                  <a:gd name="T42" fmla="*/ 8 w 128"/>
                  <a:gd name="T43" fmla="*/ 0 h 112"/>
                  <a:gd name="T44" fmla="*/ 0 w 128"/>
                  <a:gd name="T45" fmla="*/ 8 h 112"/>
                  <a:gd name="T46" fmla="*/ 0 w 128"/>
                  <a:gd name="T47" fmla="*/ 104 h 112"/>
                  <a:gd name="T48" fmla="*/ 8 w 128"/>
                  <a:gd name="T49" fmla="*/ 112 h 112"/>
                  <a:gd name="T50" fmla="*/ 120 w 128"/>
                  <a:gd name="T51" fmla="*/ 112 h 112"/>
                  <a:gd name="T52" fmla="*/ 128 w 128"/>
                  <a:gd name="T53" fmla="*/ 104 h 112"/>
                  <a:gd name="T54" fmla="*/ 128 w 128"/>
                  <a:gd name="T55" fmla="*/ 8 h 112"/>
                  <a:gd name="T56" fmla="*/ 120 w 128"/>
                  <a:gd name="T57" fmla="*/ 0 h 112"/>
                  <a:gd name="T58" fmla="*/ 120 w 128"/>
                  <a:gd name="T59" fmla="*/ 104 h 112"/>
                  <a:gd name="T60" fmla="*/ 8 w 128"/>
                  <a:gd name="T61" fmla="*/ 104 h 112"/>
                  <a:gd name="T62" fmla="*/ 8 w 128"/>
                  <a:gd name="T63" fmla="*/ 8 h 112"/>
                  <a:gd name="T64" fmla="*/ 120 w 128"/>
                  <a:gd name="T65" fmla="*/ 8 h 112"/>
                  <a:gd name="T66" fmla="*/ 120 w 128"/>
                  <a:gd name="T67" fmla="*/ 10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8" h="112">
                    <a:moveTo>
                      <a:pt x="69" y="31"/>
                    </a:moveTo>
                    <a:cubicBezTo>
                      <a:pt x="69" y="37"/>
                      <a:pt x="74" y="42"/>
                      <a:pt x="80" y="42"/>
                    </a:cubicBezTo>
                    <a:cubicBezTo>
                      <a:pt x="86" y="42"/>
                      <a:pt x="91" y="37"/>
                      <a:pt x="91" y="31"/>
                    </a:cubicBezTo>
                    <a:cubicBezTo>
                      <a:pt x="91" y="31"/>
                      <a:pt x="91" y="31"/>
                      <a:pt x="91" y="31"/>
                    </a:cubicBezTo>
                    <a:cubicBezTo>
                      <a:pt x="91" y="25"/>
                      <a:pt x="86" y="20"/>
                      <a:pt x="80" y="20"/>
                    </a:cubicBezTo>
                    <a:cubicBezTo>
                      <a:pt x="74" y="20"/>
                      <a:pt x="69" y="25"/>
                      <a:pt x="69" y="31"/>
                    </a:cubicBezTo>
                    <a:cubicBezTo>
                      <a:pt x="69" y="31"/>
                      <a:pt x="69" y="31"/>
                      <a:pt x="69" y="31"/>
                    </a:cubicBezTo>
                    <a:close/>
                    <a:moveTo>
                      <a:pt x="104" y="96"/>
                    </a:move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88"/>
                      <a:pt x="112" y="88"/>
                      <a:pt x="112" y="88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88"/>
                      <a:pt x="16" y="88"/>
                      <a:pt x="16" y="8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24" y="96"/>
                      <a:pt x="24" y="96"/>
                      <a:pt x="24" y="96"/>
                    </a:cubicBezTo>
                    <a:lnTo>
                      <a:pt x="104" y="96"/>
                    </a:lnTo>
                    <a:close/>
                    <a:moveTo>
                      <a:pt x="12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9"/>
                      <a:pt x="3" y="112"/>
                      <a:pt x="8" y="112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124" y="112"/>
                      <a:pt x="128" y="109"/>
                      <a:pt x="128" y="104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28" y="4"/>
                      <a:pt x="124" y="0"/>
                      <a:pt x="120" y="0"/>
                    </a:cubicBezTo>
                    <a:close/>
                    <a:moveTo>
                      <a:pt x="120" y="104"/>
                    </a:moveTo>
                    <a:cubicBezTo>
                      <a:pt x="8" y="104"/>
                      <a:pt x="8" y="104"/>
                      <a:pt x="8" y="10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20" y="8"/>
                      <a:pt x="120" y="8"/>
                      <a:pt x="120" y="8"/>
                    </a:cubicBezTo>
                    <a:lnTo>
                      <a:pt x="1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1" name="Freeform 32"/>
              <p:cNvSpPr>
                <a:spLocks/>
              </p:cNvSpPr>
              <p:nvPr/>
            </p:nvSpPr>
            <p:spPr bwMode="auto">
              <a:xfrm>
                <a:off x="5227" y="2835"/>
                <a:ext cx="253" cy="23"/>
              </a:xfrm>
              <a:custGeom>
                <a:avLst/>
                <a:gdLst>
                  <a:gd name="T0" fmla="*/ 0 w 107"/>
                  <a:gd name="T1" fmla="*/ 5 h 10"/>
                  <a:gd name="T2" fmla="*/ 4 w 107"/>
                  <a:gd name="T3" fmla="*/ 10 h 10"/>
                  <a:gd name="T4" fmla="*/ 103 w 107"/>
                  <a:gd name="T5" fmla="*/ 10 h 10"/>
                  <a:gd name="T6" fmla="*/ 107 w 107"/>
                  <a:gd name="T7" fmla="*/ 5 h 10"/>
                  <a:gd name="T8" fmla="*/ 103 w 107"/>
                  <a:gd name="T9" fmla="*/ 0 h 10"/>
                  <a:gd name="T10" fmla="*/ 4 w 107"/>
                  <a:gd name="T11" fmla="*/ 0 h 10"/>
                  <a:gd name="T12" fmla="*/ 0 w 107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0">
                    <a:moveTo>
                      <a:pt x="0" y="5"/>
                    </a:moveTo>
                    <a:cubicBezTo>
                      <a:pt x="0" y="7"/>
                      <a:pt x="2" y="10"/>
                      <a:pt x="4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5" y="10"/>
                      <a:pt x="107" y="7"/>
                      <a:pt x="107" y="5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2" name="Freeform 33"/>
              <p:cNvSpPr>
                <a:spLocks/>
              </p:cNvSpPr>
              <p:nvPr/>
            </p:nvSpPr>
            <p:spPr bwMode="auto">
              <a:xfrm>
                <a:off x="5227" y="2948"/>
                <a:ext cx="253" cy="21"/>
              </a:xfrm>
              <a:custGeom>
                <a:avLst/>
                <a:gdLst>
                  <a:gd name="T0" fmla="*/ 0 w 107"/>
                  <a:gd name="T1" fmla="*/ 5 h 9"/>
                  <a:gd name="T2" fmla="*/ 4 w 107"/>
                  <a:gd name="T3" fmla="*/ 9 h 9"/>
                  <a:gd name="T4" fmla="*/ 103 w 107"/>
                  <a:gd name="T5" fmla="*/ 9 h 9"/>
                  <a:gd name="T6" fmla="*/ 107 w 107"/>
                  <a:gd name="T7" fmla="*/ 5 h 9"/>
                  <a:gd name="T8" fmla="*/ 103 w 107"/>
                  <a:gd name="T9" fmla="*/ 0 h 9"/>
                  <a:gd name="T10" fmla="*/ 4 w 107"/>
                  <a:gd name="T11" fmla="*/ 0 h 9"/>
                  <a:gd name="T12" fmla="*/ 0 w 107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05" y="9"/>
                      <a:pt x="107" y="7"/>
                      <a:pt x="107" y="5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5227" y="3062"/>
                <a:ext cx="253" cy="21"/>
              </a:xfrm>
              <a:custGeom>
                <a:avLst/>
                <a:gdLst>
                  <a:gd name="T0" fmla="*/ 0 w 107"/>
                  <a:gd name="T1" fmla="*/ 4 h 9"/>
                  <a:gd name="T2" fmla="*/ 4 w 107"/>
                  <a:gd name="T3" fmla="*/ 9 h 9"/>
                  <a:gd name="T4" fmla="*/ 103 w 107"/>
                  <a:gd name="T5" fmla="*/ 9 h 9"/>
                  <a:gd name="T6" fmla="*/ 107 w 107"/>
                  <a:gd name="T7" fmla="*/ 4 h 9"/>
                  <a:gd name="T8" fmla="*/ 103 w 107"/>
                  <a:gd name="T9" fmla="*/ 0 h 9"/>
                  <a:gd name="T10" fmla="*/ 4 w 107"/>
                  <a:gd name="T11" fmla="*/ 0 h 9"/>
                  <a:gd name="T12" fmla="*/ 0 w 107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9">
                    <a:moveTo>
                      <a:pt x="0" y="4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05" y="9"/>
                      <a:pt x="107" y="7"/>
                      <a:pt x="107" y="4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4" name="Freeform 35"/>
              <p:cNvSpPr>
                <a:spLocks/>
              </p:cNvSpPr>
              <p:nvPr/>
            </p:nvSpPr>
            <p:spPr bwMode="auto">
              <a:xfrm>
                <a:off x="5227" y="3173"/>
                <a:ext cx="605" cy="21"/>
              </a:xfrm>
              <a:custGeom>
                <a:avLst/>
                <a:gdLst>
                  <a:gd name="T0" fmla="*/ 0 w 256"/>
                  <a:gd name="T1" fmla="*/ 5 h 9"/>
                  <a:gd name="T2" fmla="*/ 4 w 256"/>
                  <a:gd name="T3" fmla="*/ 9 h 9"/>
                  <a:gd name="T4" fmla="*/ 252 w 256"/>
                  <a:gd name="T5" fmla="*/ 9 h 9"/>
                  <a:gd name="T6" fmla="*/ 256 w 256"/>
                  <a:gd name="T7" fmla="*/ 5 h 9"/>
                  <a:gd name="T8" fmla="*/ 252 w 256"/>
                  <a:gd name="T9" fmla="*/ 0 h 9"/>
                  <a:gd name="T10" fmla="*/ 4 w 256"/>
                  <a:gd name="T11" fmla="*/ 0 h 9"/>
                  <a:gd name="T12" fmla="*/ 0 w 256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252" y="9"/>
                      <a:pt x="252" y="9"/>
                      <a:pt x="252" y="9"/>
                    </a:cubicBezTo>
                    <a:cubicBezTo>
                      <a:pt x="254" y="9"/>
                      <a:pt x="256" y="7"/>
                      <a:pt x="256" y="5"/>
                    </a:cubicBezTo>
                    <a:cubicBezTo>
                      <a:pt x="256" y="2"/>
                      <a:pt x="254" y="0"/>
                      <a:pt x="25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5" name="Freeform 36"/>
              <p:cNvSpPr>
                <a:spLocks/>
              </p:cNvSpPr>
              <p:nvPr/>
            </p:nvSpPr>
            <p:spPr bwMode="auto">
              <a:xfrm>
                <a:off x="5227" y="3286"/>
                <a:ext cx="605" cy="21"/>
              </a:xfrm>
              <a:custGeom>
                <a:avLst/>
                <a:gdLst>
                  <a:gd name="T0" fmla="*/ 0 w 256"/>
                  <a:gd name="T1" fmla="*/ 4 h 9"/>
                  <a:gd name="T2" fmla="*/ 4 w 256"/>
                  <a:gd name="T3" fmla="*/ 9 h 9"/>
                  <a:gd name="T4" fmla="*/ 252 w 256"/>
                  <a:gd name="T5" fmla="*/ 9 h 9"/>
                  <a:gd name="T6" fmla="*/ 256 w 256"/>
                  <a:gd name="T7" fmla="*/ 4 h 9"/>
                  <a:gd name="T8" fmla="*/ 252 w 256"/>
                  <a:gd name="T9" fmla="*/ 0 h 9"/>
                  <a:gd name="T10" fmla="*/ 4 w 256"/>
                  <a:gd name="T11" fmla="*/ 0 h 9"/>
                  <a:gd name="T12" fmla="*/ 0 w 256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9">
                    <a:moveTo>
                      <a:pt x="0" y="4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252" y="9"/>
                      <a:pt x="252" y="9"/>
                      <a:pt x="252" y="9"/>
                    </a:cubicBezTo>
                    <a:cubicBezTo>
                      <a:pt x="254" y="9"/>
                      <a:pt x="256" y="7"/>
                      <a:pt x="256" y="4"/>
                    </a:cubicBezTo>
                    <a:cubicBezTo>
                      <a:pt x="256" y="2"/>
                      <a:pt x="254" y="0"/>
                      <a:pt x="25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</p:grpSp>
      </p:grpSp>
      <p:grpSp>
        <p:nvGrpSpPr>
          <p:cNvPr id="62" name="Gruppieren 61"/>
          <p:cNvGrpSpPr/>
          <p:nvPr/>
        </p:nvGrpSpPr>
        <p:grpSpPr>
          <a:xfrm>
            <a:off x="9921955" y="2142804"/>
            <a:ext cx="509482" cy="510792"/>
            <a:chOff x="4989581" y="3440095"/>
            <a:chExt cx="622211" cy="622211"/>
          </a:xfrm>
        </p:grpSpPr>
        <p:sp>
          <p:nvSpPr>
            <p:cNvPr id="63" name="Rechteck 62"/>
            <p:cNvSpPr/>
            <p:nvPr/>
          </p:nvSpPr>
          <p:spPr bwMode="auto">
            <a:xfrm>
              <a:off x="4989581" y="3440095"/>
              <a:ext cx="622211" cy="6222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74305" tIns="37152" rIns="74305" bIns="37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2" dirty="0"/>
            </a:p>
          </p:txBody>
        </p:sp>
        <p:grpSp>
          <p:nvGrpSpPr>
            <p:cNvPr id="64" name="Group 11"/>
            <p:cNvGrpSpPr>
              <a:grpSpLocks noChangeAspect="1"/>
            </p:cNvGrpSpPr>
            <p:nvPr/>
          </p:nvGrpSpPr>
          <p:grpSpPr bwMode="auto">
            <a:xfrm>
              <a:off x="5084980" y="3564539"/>
              <a:ext cx="428325" cy="386269"/>
              <a:chOff x="2888" y="1304"/>
              <a:chExt cx="817" cy="718"/>
            </a:xfrm>
            <a:solidFill>
              <a:schemeClr val="bg1"/>
            </a:solidFill>
          </p:grpSpPr>
          <p:sp>
            <p:nvSpPr>
              <p:cNvPr id="65" name="Freeform 12"/>
              <p:cNvSpPr>
                <a:spLocks noEditPoints="1"/>
              </p:cNvSpPr>
              <p:nvPr/>
            </p:nvSpPr>
            <p:spPr bwMode="auto">
              <a:xfrm>
                <a:off x="2888" y="1304"/>
                <a:ext cx="817" cy="718"/>
              </a:xfrm>
              <a:custGeom>
                <a:avLst/>
                <a:gdLst>
                  <a:gd name="T0" fmla="*/ 325 w 346"/>
                  <a:gd name="T1" fmla="*/ 1 h 304"/>
                  <a:gd name="T2" fmla="*/ 22 w 346"/>
                  <a:gd name="T3" fmla="*/ 0 h 304"/>
                  <a:gd name="T4" fmla="*/ 0 w 346"/>
                  <a:gd name="T5" fmla="*/ 22 h 304"/>
                  <a:gd name="T6" fmla="*/ 0 w 346"/>
                  <a:gd name="T7" fmla="*/ 281 h 304"/>
                  <a:gd name="T8" fmla="*/ 21 w 346"/>
                  <a:gd name="T9" fmla="*/ 303 h 304"/>
                  <a:gd name="T10" fmla="*/ 324 w 346"/>
                  <a:gd name="T11" fmla="*/ 304 h 304"/>
                  <a:gd name="T12" fmla="*/ 346 w 346"/>
                  <a:gd name="T13" fmla="*/ 282 h 304"/>
                  <a:gd name="T14" fmla="*/ 346 w 346"/>
                  <a:gd name="T15" fmla="*/ 23 h 304"/>
                  <a:gd name="T16" fmla="*/ 325 w 346"/>
                  <a:gd name="T17" fmla="*/ 1 h 304"/>
                  <a:gd name="T18" fmla="*/ 329 w 346"/>
                  <a:gd name="T19" fmla="*/ 286 h 304"/>
                  <a:gd name="T20" fmla="*/ 17 w 346"/>
                  <a:gd name="T21" fmla="*/ 286 h 304"/>
                  <a:gd name="T22" fmla="*/ 17 w 346"/>
                  <a:gd name="T23" fmla="*/ 18 h 304"/>
                  <a:gd name="T24" fmla="*/ 329 w 346"/>
                  <a:gd name="T25" fmla="*/ 19 h 304"/>
                  <a:gd name="T26" fmla="*/ 329 w 346"/>
                  <a:gd name="T27" fmla="*/ 28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304">
                    <a:moveTo>
                      <a:pt x="325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93"/>
                      <a:pt x="9" y="303"/>
                      <a:pt x="21" y="303"/>
                    </a:cubicBezTo>
                    <a:cubicBezTo>
                      <a:pt x="324" y="304"/>
                      <a:pt x="324" y="304"/>
                      <a:pt x="324" y="304"/>
                    </a:cubicBezTo>
                    <a:cubicBezTo>
                      <a:pt x="336" y="304"/>
                      <a:pt x="346" y="294"/>
                      <a:pt x="346" y="282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11"/>
                      <a:pt x="336" y="1"/>
                      <a:pt x="325" y="1"/>
                    </a:cubicBezTo>
                    <a:close/>
                    <a:moveTo>
                      <a:pt x="329" y="286"/>
                    </a:moveTo>
                    <a:cubicBezTo>
                      <a:pt x="17" y="286"/>
                      <a:pt x="17" y="286"/>
                      <a:pt x="17" y="28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329" y="19"/>
                      <a:pt x="329" y="19"/>
                      <a:pt x="329" y="19"/>
                    </a:cubicBezTo>
                    <a:lnTo>
                      <a:pt x="329" y="286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66" name="Freeform 13"/>
              <p:cNvSpPr>
                <a:spLocks/>
              </p:cNvSpPr>
              <p:nvPr/>
            </p:nvSpPr>
            <p:spPr bwMode="auto">
              <a:xfrm>
                <a:off x="3330" y="1441"/>
                <a:ext cx="141" cy="142"/>
              </a:xfrm>
              <a:custGeom>
                <a:avLst/>
                <a:gdLst>
                  <a:gd name="T0" fmla="*/ 0 w 60"/>
                  <a:gd name="T1" fmla="*/ 30 h 60"/>
                  <a:gd name="T2" fmla="*/ 30 w 60"/>
                  <a:gd name="T3" fmla="*/ 60 h 60"/>
                  <a:gd name="T4" fmla="*/ 60 w 60"/>
                  <a:gd name="T5" fmla="*/ 30 h 60"/>
                  <a:gd name="T6" fmla="*/ 60 w 60"/>
                  <a:gd name="T7" fmla="*/ 30 h 60"/>
                  <a:gd name="T8" fmla="*/ 30 w 60"/>
                  <a:gd name="T9" fmla="*/ 0 h 60"/>
                  <a:gd name="T10" fmla="*/ 0 w 60"/>
                  <a:gd name="T11" fmla="*/ 30 h 60"/>
                  <a:gd name="T12" fmla="*/ 0 w 60"/>
                  <a:gd name="T13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60">
                    <a:moveTo>
                      <a:pt x="0" y="30"/>
                    </a:moveTo>
                    <a:cubicBezTo>
                      <a:pt x="0" y="47"/>
                      <a:pt x="14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ubicBezTo>
                      <a:pt x="14" y="0"/>
                      <a:pt x="0" y="13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67" name="Freeform 14"/>
              <p:cNvSpPr>
                <a:spLocks/>
              </p:cNvSpPr>
              <p:nvPr/>
            </p:nvSpPr>
            <p:spPr bwMode="auto">
              <a:xfrm>
                <a:off x="2994" y="1571"/>
                <a:ext cx="612" cy="357"/>
              </a:xfrm>
              <a:custGeom>
                <a:avLst/>
                <a:gdLst>
                  <a:gd name="T0" fmla="*/ 560 w 612"/>
                  <a:gd name="T1" fmla="*/ 357 h 357"/>
                  <a:gd name="T2" fmla="*/ 612 w 612"/>
                  <a:gd name="T3" fmla="*/ 357 h 357"/>
                  <a:gd name="T4" fmla="*/ 612 w 612"/>
                  <a:gd name="T5" fmla="*/ 305 h 357"/>
                  <a:gd name="T6" fmla="*/ 612 w 612"/>
                  <a:gd name="T7" fmla="*/ 203 h 357"/>
                  <a:gd name="T8" fmla="*/ 612 w 612"/>
                  <a:gd name="T9" fmla="*/ 49 h 357"/>
                  <a:gd name="T10" fmla="*/ 407 w 612"/>
                  <a:gd name="T11" fmla="*/ 203 h 357"/>
                  <a:gd name="T12" fmla="*/ 152 w 612"/>
                  <a:gd name="T13" fmla="*/ 0 h 357"/>
                  <a:gd name="T14" fmla="*/ 0 w 612"/>
                  <a:gd name="T15" fmla="*/ 153 h 357"/>
                  <a:gd name="T16" fmla="*/ 0 w 612"/>
                  <a:gd name="T17" fmla="*/ 203 h 357"/>
                  <a:gd name="T18" fmla="*/ 0 w 612"/>
                  <a:gd name="T19" fmla="*/ 305 h 357"/>
                  <a:gd name="T20" fmla="*/ 0 w 612"/>
                  <a:gd name="T21" fmla="*/ 357 h 357"/>
                  <a:gd name="T22" fmla="*/ 50 w 612"/>
                  <a:gd name="T23" fmla="*/ 357 h 357"/>
                  <a:gd name="T24" fmla="*/ 560 w 612"/>
                  <a:gd name="T25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2" h="357">
                    <a:moveTo>
                      <a:pt x="560" y="357"/>
                    </a:moveTo>
                    <a:lnTo>
                      <a:pt x="612" y="357"/>
                    </a:lnTo>
                    <a:lnTo>
                      <a:pt x="612" y="305"/>
                    </a:lnTo>
                    <a:lnTo>
                      <a:pt x="612" y="203"/>
                    </a:lnTo>
                    <a:lnTo>
                      <a:pt x="612" y="49"/>
                    </a:lnTo>
                    <a:lnTo>
                      <a:pt x="407" y="203"/>
                    </a:lnTo>
                    <a:lnTo>
                      <a:pt x="152" y="0"/>
                    </a:lnTo>
                    <a:lnTo>
                      <a:pt x="0" y="153"/>
                    </a:lnTo>
                    <a:lnTo>
                      <a:pt x="0" y="203"/>
                    </a:lnTo>
                    <a:lnTo>
                      <a:pt x="0" y="305"/>
                    </a:lnTo>
                    <a:lnTo>
                      <a:pt x="0" y="357"/>
                    </a:lnTo>
                    <a:lnTo>
                      <a:pt x="50" y="357"/>
                    </a:lnTo>
                    <a:lnTo>
                      <a:pt x="560" y="357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</p:grpSp>
      </p:grpSp>
      <p:grpSp>
        <p:nvGrpSpPr>
          <p:cNvPr id="68" name="Gruppieren 67"/>
          <p:cNvGrpSpPr/>
          <p:nvPr/>
        </p:nvGrpSpPr>
        <p:grpSpPr>
          <a:xfrm>
            <a:off x="9921955" y="2710739"/>
            <a:ext cx="509482" cy="510792"/>
            <a:chOff x="4889947" y="1801860"/>
            <a:chExt cx="622211" cy="622211"/>
          </a:xfrm>
        </p:grpSpPr>
        <p:sp>
          <p:nvSpPr>
            <p:cNvPr id="69" name="Rechteck 68"/>
            <p:cNvSpPr/>
            <p:nvPr/>
          </p:nvSpPr>
          <p:spPr bwMode="auto">
            <a:xfrm>
              <a:off x="4889947" y="1801860"/>
              <a:ext cx="622211" cy="6222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74305" tIns="37152" rIns="74305" bIns="37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2" dirty="0"/>
            </a:p>
          </p:txBody>
        </p:sp>
        <p:grpSp>
          <p:nvGrpSpPr>
            <p:cNvPr id="70" name="Group 5"/>
            <p:cNvGrpSpPr>
              <a:grpSpLocks noChangeAspect="1"/>
            </p:cNvGrpSpPr>
            <p:nvPr/>
          </p:nvGrpSpPr>
          <p:grpSpPr bwMode="auto">
            <a:xfrm>
              <a:off x="4988435" y="1926304"/>
              <a:ext cx="425236" cy="373708"/>
              <a:chOff x="2616" y="1579"/>
              <a:chExt cx="817" cy="718"/>
            </a:xfrm>
            <a:solidFill>
              <a:schemeClr val="bg1"/>
            </a:solidFill>
          </p:grpSpPr>
          <p:sp>
            <p:nvSpPr>
              <p:cNvPr id="71" name="Freeform 6"/>
              <p:cNvSpPr>
                <a:spLocks noEditPoints="1"/>
              </p:cNvSpPr>
              <p:nvPr/>
            </p:nvSpPr>
            <p:spPr bwMode="auto">
              <a:xfrm>
                <a:off x="2616" y="1579"/>
                <a:ext cx="817" cy="718"/>
              </a:xfrm>
              <a:custGeom>
                <a:avLst/>
                <a:gdLst>
                  <a:gd name="T0" fmla="*/ 325 w 346"/>
                  <a:gd name="T1" fmla="*/ 1 h 304"/>
                  <a:gd name="T2" fmla="*/ 22 w 346"/>
                  <a:gd name="T3" fmla="*/ 0 h 304"/>
                  <a:gd name="T4" fmla="*/ 0 w 346"/>
                  <a:gd name="T5" fmla="*/ 22 h 304"/>
                  <a:gd name="T6" fmla="*/ 0 w 346"/>
                  <a:gd name="T7" fmla="*/ 281 h 304"/>
                  <a:gd name="T8" fmla="*/ 21 w 346"/>
                  <a:gd name="T9" fmla="*/ 303 h 304"/>
                  <a:gd name="T10" fmla="*/ 324 w 346"/>
                  <a:gd name="T11" fmla="*/ 304 h 304"/>
                  <a:gd name="T12" fmla="*/ 346 w 346"/>
                  <a:gd name="T13" fmla="*/ 282 h 304"/>
                  <a:gd name="T14" fmla="*/ 346 w 346"/>
                  <a:gd name="T15" fmla="*/ 23 h 304"/>
                  <a:gd name="T16" fmla="*/ 325 w 346"/>
                  <a:gd name="T17" fmla="*/ 1 h 304"/>
                  <a:gd name="T18" fmla="*/ 329 w 346"/>
                  <a:gd name="T19" fmla="*/ 286 h 304"/>
                  <a:gd name="T20" fmla="*/ 17 w 346"/>
                  <a:gd name="T21" fmla="*/ 286 h 304"/>
                  <a:gd name="T22" fmla="*/ 17 w 346"/>
                  <a:gd name="T23" fmla="*/ 18 h 304"/>
                  <a:gd name="T24" fmla="*/ 329 w 346"/>
                  <a:gd name="T25" fmla="*/ 19 h 304"/>
                  <a:gd name="T26" fmla="*/ 329 w 346"/>
                  <a:gd name="T27" fmla="*/ 28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304">
                    <a:moveTo>
                      <a:pt x="325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93"/>
                      <a:pt x="9" y="303"/>
                      <a:pt x="21" y="303"/>
                    </a:cubicBezTo>
                    <a:cubicBezTo>
                      <a:pt x="324" y="304"/>
                      <a:pt x="324" y="304"/>
                      <a:pt x="324" y="304"/>
                    </a:cubicBezTo>
                    <a:cubicBezTo>
                      <a:pt x="336" y="304"/>
                      <a:pt x="346" y="294"/>
                      <a:pt x="346" y="282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11"/>
                      <a:pt x="336" y="1"/>
                      <a:pt x="325" y="1"/>
                    </a:cubicBezTo>
                    <a:close/>
                    <a:moveTo>
                      <a:pt x="329" y="286"/>
                    </a:moveTo>
                    <a:cubicBezTo>
                      <a:pt x="17" y="286"/>
                      <a:pt x="17" y="286"/>
                      <a:pt x="17" y="28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329" y="19"/>
                      <a:pt x="329" y="19"/>
                      <a:pt x="329" y="19"/>
                    </a:cubicBezTo>
                    <a:lnTo>
                      <a:pt x="329" y="286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2767" y="1683"/>
                <a:ext cx="513" cy="513"/>
              </a:xfrm>
              <a:custGeom>
                <a:avLst/>
                <a:gdLst>
                  <a:gd name="T0" fmla="*/ 109 w 217"/>
                  <a:gd name="T1" fmla="*/ 217 h 217"/>
                  <a:gd name="T2" fmla="*/ 195 w 217"/>
                  <a:gd name="T3" fmla="*/ 174 h 217"/>
                  <a:gd name="T4" fmla="*/ 109 w 217"/>
                  <a:gd name="T5" fmla="*/ 108 h 217"/>
                  <a:gd name="T6" fmla="*/ 109 w 217"/>
                  <a:gd name="T7" fmla="*/ 0 h 217"/>
                  <a:gd name="T8" fmla="*/ 0 w 217"/>
                  <a:gd name="T9" fmla="*/ 108 h 217"/>
                  <a:gd name="T10" fmla="*/ 109 w 217"/>
                  <a:gd name="T11" fmla="*/ 217 h 217"/>
                  <a:gd name="T12" fmla="*/ 95 w 217"/>
                  <a:gd name="T13" fmla="*/ 14 h 217"/>
                  <a:gd name="T14" fmla="*/ 95 w 217"/>
                  <a:gd name="T15" fmla="*/ 108 h 217"/>
                  <a:gd name="T16" fmla="*/ 101 w 217"/>
                  <a:gd name="T17" fmla="*/ 119 h 217"/>
                  <a:gd name="T18" fmla="*/ 175 w 217"/>
                  <a:gd name="T19" fmla="*/ 176 h 217"/>
                  <a:gd name="T20" fmla="*/ 109 w 217"/>
                  <a:gd name="T21" fmla="*/ 203 h 217"/>
                  <a:gd name="T22" fmla="*/ 14 w 217"/>
                  <a:gd name="T23" fmla="*/ 108 h 217"/>
                  <a:gd name="T24" fmla="*/ 95 w 217"/>
                  <a:gd name="T25" fmla="*/ 14 h 217"/>
                  <a:gd name="T26" fmla="*/ 128 w 217"/>
                  <a:gd name="T27" fmla="*/ 1 h 217"/>
                  <a:gd name="T28" fmla="*/ 128 w 217"/>
                  <a:gd name="T29" fmla="*/ 98 h 217"/>
                  <a:gd name="T30" fmla="*/ 205 w 217"/>
                  <a:gd name="T31" fmla="*/ 158 h 217"/>
                  <a:gd name="T32" fmla="*/ 217 w 217"/>
                  <a:gd name="T33" fmla="*/ 108 h 217"/>
                  <a:gd name="T34" fmla="*/ 128 w 217"/>
                  <a:gd name="T35" fmla="*/ 1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17">
                    <a:moveTo>
                      <a:pt x="109" y="217"/>
                    </a:moveTo>
                    <a:cubicBezTo>
                      <a:pt x="144" y="217"/>
                      <a:pt x="175" y="200"/>
                      <a:pt x="195" y="174"/>
                    </a:cubicBezTo>
                    <a:cubicBezTo>
                      <a:pt x="109" y="108"/>
                      <a:pt x="109" y="108"/>
                      <a:pt x="109" y="108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49" y="0"/>
                      <a:pt x="0" y="48"/>
                      <a:pt x="0" y="108"/>
                    </a:cubicBezTo>
                    <a:cubicBezTo>
                      <a:pt x="0" y="168"/>
                      <a:pt x="49" y="217"/>
                      <a:pt x="109" y="217"/>
                    </a:cubicBezTo>
                    <a:close/>
                    <a:moveTo>
                      <a:pt x="95" y="14"/>
                    </a:moveTo>
                    <a:cubicBezTo>
                      <a:pt x="95" y="108"/>
                      <a:pt x="95" y="108"/>
                      <a:pt x="95" y="108"/>
                    </a:cubicBezTo>
                    <a:cubicBezTo>
                      <a:pt x="95" y="112"/>
                      <a:pt x="97" y="116"/>
                      <a:pt x="101" y="119"/>
                    </a:cubicBezTo>
                    <a:cubicBezTo>
                      <a:pt x="175" y="176"/>
                      <a:pt x="175" y="176"/>
                      <a:pt x="175" y="176"/>
                    </a:cubicBezTo>
                    <a:cubicBezTo>
                      <a:pt x="157" y="193"/>
                      <a:pt x="134" y="203"/>
                      <a:pt x="109" y="203"/>
                    </a:cubicBezTo>
                    <a:cubicBezTo>
                      <a:pt x="57" y="203"/>
                      <a:pt x="14" y="160"/>
                      <a:pt x="14" y="108"/>
                    </a:cubicBezTo>
                    <a:cubicBezTo>
                      <a:pt x="14" y="60"/>
                      <a:pt x="49" y="21"/>
                      <a:pt x="95" y="14"/>
                    </a:cubicBezTo>
                    <a:close/>
                    <a:moveTo>
                      <a:pt x="128" y="1"/>
                    </a:moveTo>
                    <a:cubicBezTo>
                      <a:pt x="128" y="98"/>
                      <a:pt x="128" y="98"/>
                      <a:pt x="128" y="98"/>
                    </a:cubicBezTo>
                    <a:cubicBezTo>
                      <a:pt x="205" y="158"/>
                      <a:pt x="205" y="158"/>
                      <a:pt x="205" y="158"/>
                    </a:cubicBezTo>
                    <a:cubicBezTo>
                      <a:pt x="213" y="143"/>
                      <a:pt x="217" y="126"/>
                      <a:pt x="217" y="108"/>
                    </a:cubicBezTo>
                    <a:cubicBezTo>
                      <a:pt x="217" y="55"/>
                      <a:pt x="179" y="10"/>
                      <a:pt x="128" y="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</p:grpSp>
      </p:grpSp>
      <p:grpSp>
        <p:nvGrpSpPr>
          <p:cNvPr id="73" name="Gruppieren 72"/>
          <p:cNvGrpSpPr/>
          <p:nvPr/>
        </p:nvGrpSpPr>
        <p:grpSpPr>
          <a:xfrm>
            <a:off x="9921955" y="1574868"/>
            <a:ext cx="509482" cy="510792"/>
            <a:chOff x="10667338" y="2017049"/>
            <a:chExt cx="622211" cy="622211"/>
          </a:xfrm>
        </p:grpSpPr>
        <p:sp>
          <p:nvSpPr>
            <p:cNvPr id="74" name="Rechteck 73"/>
            <p:cNvSpPr/>
            <p:nvPr/>
          </p:nvSpPr>
          <p:spPr bwMode="auto">
            <a:xfrm>
              <a:off x="10667338" y="2017049"/>
              <a:ext cx="622211" cy="6222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74305" tIns="37152" rIns="74305" bIns="37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2" dirty="0"/>
            </a:p>
          </p:txBody>
        </p:sp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10765825" y="2141300"/>
              <a:ext cx="425236" cy="373708"/>
              <a:chOff x="2892" y="1806"/>
              <a:chExt cx="817" cy="718"/>
            </a:xfrm>
            <a:solidFill>
              <a:schemeClr val="bg1"/>
            </a:solidFill>
          </p:grpSpPr>
          <p:sp>
            <p:nvSpPr>
              <p:cNvPr id="76" name="Freeform 19"/>
              <p:cNvSpPr>
                <a:spLocks noEditPoints="1"/>
              </p:cNvSpPr>
              <p:nvPr/>
            </p:nvSpPr>
            <p:spPr bwMode="auto">
              <a:xfrm>
                <a:off x="2892" y="1806"/>
                <a:ext cx="817" cy="718"/>
              </a:xfrm>
              <a:custGeom>
                <a:avLst/>
                <a:gdLst>
                  <a:gd name="T0" fmla="*/ 325 w 346"/>
                  <a:gd name="T1" fmla="*/ 1 h 304"/>
                  <a:gd name="T2" fmla="*/ 22 w 346"/>
                  <a:gd name="T3" fmla="*/ 0 h 304"/>
                  <a:gd name="T4" fmla="*/ 0 w 346"/>
                  <a:gd name="T5" fmla="*/ 22 h 304"/>
                  <a:gd name="T6" fmla="*/ 0 w 346"/>
                  <a:gd name="T7" fmla="*/ 281 h 304"/>
                  <a:gd name="T8" fmla="*/ 21 w 346"/>
                  <a:gd name="T9" fmla="*/ 303 h 304"/>
                  <a:gd name="T10" fmla="*/ 324 w 346"/>
                  <a:gd name="T11" fmla="*/ 304 h 304"/>
                  <a:gd name="T12" fmla="*/ 346 w 346"/>
                  <a:gd name="T13" fmla="*/ 282 h 304"/>
                  <a:gd name="T14" fmla="*/ 346 w 346"/>
                  <a:gd name="T15" fmla="*/ 23 h 304"/>
                  <a:gd name="T16" fmla="*/ 325 w 346"/>
                  <a:gd name="T17" fmla="*/ 1 h 304"/>
                  <a:gd name="T18" fmla="*/ 329 w 346"/>
                  <a:gd name="T19" fmla="*/ 286 h 304"/>
                  <a:gd name="T20" fmla="*/ 17 w 346"/>
                  <a:gd name="T21" fmla="*/ 286 h 304"/>
                  <a:gd name="T22" fmla="*/ 17 w 346"/>
                  <a:gd name="T23" fmla="*/ 18 h 304"/>
                  <a:gd name="T24" fmla="*/ 329 w 346"/>
                  <a:gd name="T25" fmla="*/ 19 h 304"/>
                  <a:gd name="T26" fmla="*/ 329 w 346"/>
                  <a:gd name="T27" fmla="*/ 28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304">
                    <a:moveTo>
                      <a:pt x="325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93"/>
                      <a:pt x="9" y="303"/>
                      <a:pt x="21" y="303"/>
                    </a:cubicBezTo>
                    <a:cubicBezTo>
                      <a:pt x="324" y="304"/>
                      <a:pt x="324" y="304"/>
                      <a:pt x="324" y="304"/>
                    </a:cubicBezTo>
                    <a:cubicBezTo>
                      <a:pt x="336" y="304"/>
                      <a:pt x="346" y="294"/>
                      <a:pt x="346" y="282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11"/>
                      <a:pt x="336" y="1"/>
                      <a:pt x="325" y="1"/>
                    </a:cubicBezTo>
                    <a:close/>
                    <a:moveTo>
                      <a:pt x="329" y="286"/>
                    </a:moveTo>
                    <a:cubicBezTo>
                      <a:pt x="17" y="286"/>
                      <a:pt x="17" y="286"/>
                      <a:pt x="17" y="28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329" y="19"/>
                      <a:pt x="329" y="19"/>
                      <a:pt x="329" y="19"/>
                    </a:cubicBezTo>
                    <a:lnTo>
                      <a:pt x="329" y="286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77" name="Freeform 20"/>
              <p:cNvSpPr>
                <a:spLocks noEditPoints="1"/>
              </p:cNvSpPr>
              <p:nvPr/>
            </p:nvSpPr>
            <p:spPr bwMode="auto">
              <a:xfrm>
                <a:off x="2991" y="1905"/>
                <a:ext cx="619" cy="522"/>
              </a:xfrm>
              <a:custGeom>
                <a:avLst/>
                <a:gdLst>
                  <a:gd name="T0" fmla="*/ 36 w 262"/>
                  <a:gd name="T1" fmla="*/ 167 h 221"/>
                  <a:gd name="T2" fmla="*/ 36 w 262"/>
                  <a:gd name="T3" fmla="*/ 130 h 221"/>
                  <a:gd name="T4" fmla="*/ 121 w 262"/>
                  <a:gd name="T5" fmla="*/ 35 h 221"/>
                  <a:gd name="T6" fmla="*/ 75 w 262"/>
                  <a:gd name="T7" fmla="*/ 48 h 221"/>
                  <a:gd name="T8" fmla="*/ 19 w 262"/>
                  <a:gd name="T9" fmla="*/ 111 h 221"/>
                  <a:gd name="T10" fmla="*/ 19 w 262"/>
                  <a:gd name="T11" fmla="*/ 186 h 221"/>
                  <a:gd name="T12" fmla="*/ 32 w 262"/>
                  <a:gd name="T13" fmla="*/ 200 h 221"/>
                  <a:gd name="T14" fmla="*/ 99 w 262"/>
                  <a:gd name="T15" fmla="*/ 200 h 221"/>
                  <a:gd name="T16" fmla="*/ 155 w 262"/>
                  <a:gd name="T17" fmla="*/ 137 h 221"/>
                  <a:gd name="T18" fmla="*/ 168 w 262"/>
                  <a:gd name="T19" fmla="*/ 86 h 221"/>
                  <a:gd name="T20" fmla="*/ 82 w 262"/>
                  <a:gd name="T21" fmla="*/ 181 h 221"/>
                  <a:gd name="T22" fmla="*/ 48 w 262"/>
                  <a:gd name="T23" fmla="*/ 181 h 221"/>
                  <a:gd name="T24" fmla="*/ 36 w 262"/>
                  <a:gd name="T25" fmla="*/ 167 h 221"/>
                  <a:gd name="T26" fmla="*/ 243 w 262"/>
                  <a:gd name="T27" fmla="*/ 109 h 221"/>
                  <a:gd name="T28" fmla="*/ 243 w 262"/>
                  <a:gd name="T29" fmla="*/ 34 h 221"/>
                  <a:gd name="T30" fmla="*/ 230 w 262"/>
                  <a:gd name="T31" fmla="*/ 20 h 221"/>
                  <a:gd name="T32" fmla="*/ 163 w 262"/>
                  <a:gd name="T33" fmla="*/ 20 h 221"/>
                  <a:gd name="T34" fmla="*/ 106 w 262"/>
                  <a:gd name="T35" fmla="*/ 83 h 221"/>
                  <a:gd name="T36" fmla="*/ 94 w 262"/>
                  <a:gd name="T37" fmla="*/ 134 h 221"/>
                  <a:gd name="T38" fmla="*/ 180 w 262"/>
                  <a:gd name="T39" fmla="*/ 39 h 221"/>
                  <a:gd name="T40" fmla="*/ 213 w 262"/>
                  <a:gd name="T41" fmla="*/ 39 h 221"/>
                  <a:gd name="T42" fmla="*/ 226 w 262"/>
                  <a:gd name="T43" fmla="*/ 53 h 221"/>
                  <a:gd name="T44" fmla="*/ 226 w 262"/>
                  <a:gd name="T45" fmla="*/ 91 h 221"/>
                  <a:gd name="T46" fmla="*/ 141 w 262"/>
                  <a:gd name="T47" fmla="*/ 185 h 221"/>
                  <a:gd name="T48" fmla="*/ 187 w 262"/>
                  <a:gd name="T49" fmla="*/ 172 h 221"/>
                  <a:gd name="T50" fmla="*/ 243 w 262"/>
                  <a:gd name="T51" fmla="*/ 10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2" h="221">
                    <a:moveTo>
                      <a:pt x="36" y="167"/>
                    </a:moveTo>
                    <a:cubicBezTo>
                      <a:pt x="26" y="157"/>
                      <a:pt x="26" y="140"/>
                      <a:pt x="36" y="130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05" y="30"/>
                      <a:pt x="88" y="34"/>
                      <a:pt x="75" y="48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0" y="132"/>
                      <a:pt x="0" y="165"/>
                      <a:pt x="19" y="186"/>
                    </a:cubicBezTo>
                    <a:cubicBezTo>
                      <a:pt x="32" y="200"/>
                      <a:pt x="32" y="200"/>
                      <a:pt x="32" y="200"/>
                    </a:cubicBezTo>
                    <a:cubicBezTo>
                      <a:pt x="50" y="221"/>
                      <a:pt x="80" y="221"/>
                      <a:pt x="99" y="200"/>
                    </a:cubicBezTo>
                    <a:cubicBezTo>
                      <a:pt x="155" y="137"/>
                      <a:pt x="155" y="137"/>
                      <a:pt x="155" y="137"/>
                    </a:cubicBezTo>
                    <a:cubicBezTo>
                      <a:pt x="168" y="123"/>
                      <a:pt x="172" y="104"/>
                      <a:pt x="168" y="86"/>
                    </a:cubicBezTo>
                    <a:cubicBezTo>
                      <a:pt x="82" y="181"/>
                      <a:pt x="82" y="181"/>
                      <a:pt x="82" y="181"/>
                    </a:cubicBezTo>
                    <a:cubicBezTo>
                      <a:pt x="73" y="191"/>
                      <a:pt x="58" y="191"/>
                      <a:pt x="48" y="181"/>
                    </a:cubicBezTo>
                    <a:lnTo>
                      <a:pt x="36" y="167"/>
                    </a:lnTo>
                    <a:close/>
                    <a:moveTo>
                      <a:pt x="243" y="109"/>
                    </a:moveTo>
                    <a:cubicBezTo>
                      <a:pt x="262" y="89"/>
                      <a:pt x="262" y="55"/>
                      <a:pt x="243" y="34"/>
                    </a:cubicBezTo>
                    <a:cubicBezTo>
                      <a:pt x="230" y="20"/>
                      <a:pt x="230" y="20"/>
                      <a:pt x="230" y="20"/>
                    </a:cubicBezTo>
                    <a:cubicBezTo>
                      <a:pt x="212" y="0"/>
                      <a:pt x="181" y="0"/>
                      <a:pt x="163" y="20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94" y="97"/>
                      <a:pt x="90" y="116"/>
                      <a:pt x="94" y="134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9" y="29"/>
                      <a:pt x="204" y="29"/>
                      <a:pt x="213" y="39"/>
                    </a:cubicBezTo>
                    <a:cubicBezTo>
                      <a:pt x="226" y="53"/>
                      <a:pt x="226" y="53"/>
                      <a:pt x="226" y="53"/>
                    </a:cubicBezTo>
                    <a:cubicBezTo>
                      <a:pt x="235" y="64"/>
                      <a:pt x="235" y="80"/>
                      <a:pt x="226" y="91"/>
                    </a:cubicBezTo>
                    <a:cubicBezTo>
                      <a:pt x="141" y="185"/>
                      <a:pt x="141" y="185"/>
                      <a:pt x="141" y="185"/>
                    </a:cubicBezTo>
                    <a:cubicBezTo>
                      <a:pt x="157" y="190"/>
                      <a:pt x="174" y="186"/>
                      <a:pt x="187" y="172"/>
                    </a:cubicBezTo>
                    <a:lnTo>
                      <a:pt x="243" y="109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</p:grpSp>
      </p:grpSp>
      <p:sp>
        <p:nvSpPr>
          <p:cNvPr id="36" name="Untertitel 5">
            <a:extLst>
              <a:ext uri="{FF2B5EF4-FFF2-40B4-BE49-F238E27FC236}">
                <a16:creationId xmlns:a16="http://schemas.microsoft.com/office/drawing/2014/main" id="{D7FC2AA3-08B1-4174-B8B6-18F7CD7B9760}"/>
              </a:ext>
            </a:extLst>
          </p:cNvPr>
          <p:cNvSpPr txBox="1">
            <a:spLocks/>
          </p:cNvSpPr>
          <p:nvPr/>
        </p:nvSpPr>
        <p:spPr>
          <a:xfrm>
            <a:off x="262349" y="5824746"/>
            <a:ext cx="9378894" cy="351046"/>
          </a:xfrm>
          <a:prstGeom prst="rect">
            <a:avLst/>
          </a:prstGeom>
        </p:spPr>
        <p:txBody>
          <a:bodyPr vert="horz" wrap="square" lIns="0" tIns="0" rIns="14627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ymbol" pitchFamily="18" charset="2"/>
              <a:buChar char="-"/>
              <a:defRPr lang="en-US" sz="18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18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Kim Jeongseob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28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page1</a:t>
            </a:r>
            <a:endParaRPr lang="en-US" sz="20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endParaRPr lang="en-US" sz="1600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9920019" y="1006933"/>
            <a:ext cx="505612" cy="505612"/>
            <a:chOff x="9582226" y="3402089"/>
            <a:chExt cx="777895" cy="777895"/>
          </a:xfrm>
        </p:grpSpPr>
        <p:sp>
          <p:nvSpPr>
            <p:cNvPr id="20" name="Rechteck 19"/>
            <p:cNvSpPr/>
            <p:nvPr/>
          </p:nvSpPr>
          <p:spPr bwMode="auto">
            <a:xfrm>
              <a:off x="9582226" y="3402089"/>
              <a:ext cx="777895" cy="77789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74305" tIns="37152" rIns="74305" bIns="37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2" dirty="0"/>
            </a:p>
          </p:txBody>
        </p:sp>
        <p:grpSp>
          <p:nvGrpSpPr>
            <p:cNvPr id="31" name="Group 29"/>
            <p:cNvGrpSpPr>
              <a:grpSpLocks noChangeAspect="1"/>
            </p:cNvGrpSpPr>
            <p:nvPr/>
          </p:nvGrpSpPr>
          <p:grpSpPr bwMode="auto">
            <a:xfrm>
              <a:off x="9705356" y="3557670"/>
              <a:ext cx="531635" cy="466630"/>
              <a:chOff x="5118" y="2712"/>
              <a:chExt cx="818" cy="718"/>
            </a:xfrm>
            <a:solidFill>
              <a:schemeClr val="bg1"/>
            </a:solidFill>
          </p:grpSpPr>
          <p:sp>
            <p:nvSpPr>
              <p:cNvPr id="32" name="Freeform 30"/>
              <p:cNvSpPr>
                <a:spLocks noEditPoints="1"/>
              </p:cNvSpPr>
              <p:nvPr/>
            </p:nvSpPr>
            <p:spPr bwMode="auto">
              <a:xfrm>
                <a:off x="5118" y="2712"/>
                <a:ext cx="818" cy="718"/>
              </a:xfrm>
              <a:custGeom>
                <a:avLst/>
                <a:gdLst>
                  <a:gd name="T0" fmla="*/ 324 w 346"/>
                  <a:gd name="T1" fmla="*/ 1 h 304"/>
                  <a:gd name="T2" fmla="*/ 22 w 346"/>
                  <a:gd name="T3" fmla="*/ 0 h 304"/>
                  <a:gd name="T4" fmla="*/ 0 w 346"/>
                  <a:gd name="T5" fmla="*/ 22 h 304"/>
                  <a:gd name="T6" fmla="*/ 0 w 346"/>
                  <a:gd name="T7" fmla="*/ 281 h 304"/>
                  <a:gd name="T8" fmla="*/ 21 w 346"/>
                  <a:gd name="T9" fmla="*/ 303 h 304"/>
                  <a:gd name="T10" fmla="*/ 324 w 346"/>
                  <a:gd name="T11" fmla="*/ 304 h 304"/>
                  <a:gd name="T12" fmla="*/ 346 w 346"/>
                  <a:gd name="T13" fmla="*/ 282 h 304"/>
                  <a:gd name="T14" fmla="*/ 346 w 346"/>
                  <a:gd name="T15" fmla="*/ 23 h 304"/>
                  <a:gd name="T16" fmla="*/ 324 w 346"/>
                  <a:gd name="T17" fmla="*/ 1 h 304"/>
                  <a:gd name="T18" fmla="*/ 329 w 346"/>
                  <a:gd name="T19" fmla="*/ 286 h 304"/>
                  <a:gd name="T20" fmla="*/ 17 w 346"/>
                  <a:gd name="T21" fmla="*/ 286 h 304"/>
                  <a:gd name="T22" fmla="*/ 17 w 346"/>
                  <a:gd name="T23" fmla="*/ 18 h 304"/>
                  <a:gd name="T24" fmla="*/ 329 w 346"/>
                  <a:gd name="T25" fmla="*/ 19 h 304"/>
                  <a:gd name="T26" fmla="*/ 329 w 346"/>
                  <a:gd name="T27" fmla="*/ 28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304">
                    <a:moveTo>
                      <a:pt x="324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93"/>
                      <a:pt x="9" y="303"/>
                      <a:pt x="21" y="303"/>
                    </a:cubicBezTo>
                    <a:cubicBezTo>
                      <a:pt x="324" y="304"/>
                      <a:pt x="324" y="304"/>
                      <a:pt x="324" y="304"/>
                    </a:cubicBezTo>
                    <a:cubicBezTo>
                      <a:pt x="336" y="304"/>
                      <a:pt x="346" y="294"/>
                      <a:pt x="346" y="282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11"/>
                      <a:pt x="336" y="1"/>
                      <a:pt x="324" y="1"/>
                    </a:cubicBezTo>
                    <a:close/>
                    <a:moveTo>
                      <a:pt x="329" y="286"/>
                    </a:moveTo>
                    <a:cubicBezTo>
                      <a:pt x="17" y="286"/>
                      <a:pt x="17" y="286"/>
                      <a:pt x="17" y="28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329" y="19"/>
                      <a:pt x="329" y="19"/>
                      <a:pt x="329" y="19"/>
                    </a:cubicBezTo>
                    <a:lnTo>
                      <a:pt x="329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5527" y="2825"/>
                <a:ext cx="302" cy="265"/>
              </a:xfrm>
              <a:custGeom>
                <a:avLst/>
                <a:gdLst>
                  <a:gd name="T0" fmla="*/ 69 w 128"/>
                  <a:gd name="T1" fmla="*/ 31 h 112"/>
                  <a:gd name="T2" fmla="*/ 80 w 128"/>
                  <a:gd name="T3" fmla="*/ 42 h 112"/>
                  <a:gd name="T4" fmla="*/ 91 w 128"/>
                  <a:gd name="T5" fmla="*/ 31 h 112"/>
                  <a:gd name="T6" fmla="*/ 91 w 128"/>
                  <a:gd name="T7" fmla="*/ 31 h 112"/>
                  <a:gd name="T8" fmla="*/ 80 w 128"/>
                  <a:gd name="T9" fmla="*/ 20 h 112"/>
                  <a:gd name="T10" fmla="*/ 69 w 128"/>
                  <a:gd name="T11" fmla="*/ 31 h 112"/>
                  <a:gd name="T12" fmla="*/ 69 w 128"/>
                  <a:gd name="T13" fmla="*/ 31 h 112"/>
                  <a:gd name="T14" fmla="*/ 104 w 128"/>
                  <a:gd name="T15" fmla="*/ 96 h 112"/>
                  <a:gd name="T16" fmla="*/ 112 w 128"/>
                  <a:gd name="T17" fmla="*/ 96 h 112"/>
                  <a:gd name="T18" fmla="*/ 112 w 128"/>
                  <a:gd name="T19" fmla="*/ 88 h 112"/>
                  <a:gd name="T20" fmla="*/ 112 w 128"/>
                  <a:gd name="T21" fmla="*/ 72 h 112"/>
                  <a:gd name="T22" fmla="*/ 112 w 128"/>
                  <a:gd name="T23" fmla="*/ 48 h 112"/>
                  <a:gd name="T24" fmla="*/ 80 w 128"/>
                  <a:gd name="T25" fmla="*/ 72 h 112"/>
                  <a:gd name="T26" fmla="*/ 40 w 128"/>
                  <a:gd name="T27" fmla="*/ 40 h 112"/>
                  <a:gd name="T28" fmla="*/ 16 w 128"/>
                  <a:gd name="T29" fmla="*/ 64 h 112"/>
                  <a:gd name="T30" fmla="*/ 16 w 128"/>
                  <a:gd name="T31" fmla="*/ 72 h 112"/>
                  <a:gd name="T32" fmla="*/ 16 w 128"/>
                  <a:gd name="T33" fmla="*/ 88 h 112"/>
                  <a:gd name="T34" fmla="*/ 16 w 128"/>
                  <a:gd name="T35" fmla="*/ 96 h 112"/>
                  <a:gd name="T36" fmla="*/ 24 w 128"/>
                  <a:gd name="T37" fmla="*/ 96 h 112"/>
                  <a:gd name="T38" fmla="*/ 104 w 128"/>
                  <a:gd name="T39" fmla="*/ 96 h 112"/>
                  <a:gd name="T40" fmla="*/ 120 w 128"/>
                  <a:gd name="T41" fmla="*/ 0 h 112"/>
                  <a:gd name="T42" fmla="*/ 8 w 128"/>
                  <a:gd name="T43" fmla="*/ 0 h 112"/>
                  <a:gd name="T44" fmla="*/ 0 w 128"/>
                  <a:gd name="T45" fmla="*/ 8 h 112"/>
                  <a:gd name="T46" fmla="*/ 0 w 128"/>
                  <a:gd name="T47" fmla="*/ 104 h 112"/>
                  <a:gd name="T48" fmla="*/ 8 w 128"/>
                  <a:gd name="T49" fmla="*/ 112 h 112"/>
                  <a:gd name="T50" fmla="*/ 120 w 128"/>
                  <a:gd name="T51" fmla="*/ 112 h 112"/>
                  <a:gd name="T52" fmla="*/ 128 w 128"/>
                  <a:gd name="T53" fmla="*/ 104 h 112"/>
                  <a:gd name="T54" fmla="*/ 128 w 128"/>
                  <a:gd name="T55" fmla="*/ 8 h 112"/>
                  <a:gd name="T56" fmla="*/ 120 w 128"/>
                  <a:gd name="T57" fmla="*/ 0 h 112"/>
                  <a:gd name="T58" fmla="*/ 120 w 128"/>
                  <a:gd name="T59" fmla="*/ 104 h 112"/>
                  <a:gd name="T60" fmla="*/ 8 w 128"/>
                  <a:gd name="T61" fmla="*/ 104 h 112"/>
                  <a:gd name="T62" fmla="*/ 8 w 128"/>
                  <a:gd name="T63" fmla="*/ 8 h 112"/>
                  <a:gd name="T64" fmla="*/ 120 w 128"/>
                  <a:gd name="T65" fmla="*/ 8 h 112"/>
                  <a:gd name="T66" fmla="*/ 120 w 128"/>
                  <a:gd name="T67" fmla="*/ 10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8" h="112">
                    <a:moveTo>
                      <a:pt x="69" y="31"/>
                    </a:moveTo>
                    <a:cubicBezTo>
                      <a:pt x="69" y="37"/>
                      <a:pt x="74" y="42"/>
                      <a:pt x="80" y="42"/>
                    </a:cubicBezTo>
                    <a:cubicBezTo>
                      <a:pt x="86" y="42"/>
                      <a:pt x="91" y="37"/>
                      <a:pt x="91" y="31"/>
                    </a:cubicBezTo>
                    <a:cubicBezTo>
                      <a:pt x="91" y="31"/>
                      <a:pt x="91" y="31"/>
                      <a:pt x="91" y="31"/>
                    </a:cubicBezTo>
                    <a:cubicBezTo>
                      <a:pt x="91" y="25"/>
                      <a:pt x="86" y="20"/>
                      <a:pt x="80" y="20"/>
                    </a:cubicBezTo>
                    <a:cubicBezTo>
                      <a:pt x="74" y="20"/>
                      <a:pt x="69" y="25"/>
                      <a:pt x="69" y="31"/>
                    </a:cubicBezTo>
                    <a:cubicBezTo>
                      <a:pt x="69" y="31"/>
                      <a:pt x="69" y="31"/>
                      <a:pt x="69" y="31"/>
                    </a:cubicBezTo>
                    <a:close/>
                    <a:moveTo>
                      <a:pt x="104" y="96"/>
                    </a:move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88"/>
                      <a:pt x="112" y="88"/>
                      <a:pt x="112" y="88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88"/>
                      <a:pt x="16" y="88"/>
                      <a:pt x="16" y="8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24" y="96"/>
                      <a:pt x="24" y="96"/>
                      <a:pt x="24" y="96"/>
                    </a:cubicBezTo>
                    <a:lnTo>
                      <a:pt x="104" y="96"/>
                    </a:lnTo>
                    <a:close/>
                    <a:moveTo>
                      <a:pt x="12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9"/>
                      <a:pt x="3" y="112"/>
                      <a:pt x="8" y="112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124" y="112"/>
                      <a:pt x="128" y="109"/>
                      <a:pt x="128" y="104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28" y="4"/>
                      <a:pt x="124" y="0"/>
                      <a:pt x="120" y="0"/>
                    </a:cubicBezTo>
                    <a:close/>
                    <a:moveTo>
                      <a:pt x="120" y="104"/>
                    </a:moveTo>
                    <a:cubicBezTo>
                      <a:pt x="8" y="104"/>
                      <a:pt x="8" y="104"/>
                      <a:pt x="8" y="10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20" y="8"/>
                      <a:pt x="120" y="8"/>
                      <a:pt x="120" y="8"/>
                    </a:cubicBezTo>
                    <a:lnTo>
                      <a:pt x="1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227" y="2835"/>
                <a:ext cx="253" cy="23"/>
              </a:xfrm>
              <a:custGeom>
                <a:avLst/>
                <a:gdLst>
                  <a:gd name="T0" fmla="*/ 0 w 107"/>
                  <a:gd name="T1" fmla="*/ 5 h 10"/>
                  <a:gd name="T2" fmla="*/ 4 w 107"/>
                  <a:gd name="T3" fmla="*/ 10 h 10"/>
                  <a:gd name="T4" fmla="*/ 103 w 107"/>
                  <a:gd name="T5" fmla="*/ 10 h 10"/>
                  <a:gd name="T6" fmla="*/ 107 w 107"/>
                  <a:gd name="T7" fmla="*/ 5 h 10"/>
                  <a:gd name="T8" fmla="*/ 103 w 107"/>
                  <a:gd name="T9" fmla="*/ 0 h 10"/>
                  <a:gd name="T10" fmla="*/ 4 w 107"/>
                  <a:gd name="T11" fmla="*/ 0 h 10"/>
                  <a:gd name="T12" fmla="*/ 0 w 107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0">
                    <a:moveTo>
                      <a:pt x="0" y="5"/>
                    </a:moveTo>
                    <a:cubicBezTo>
                      <a:pt x="0" y="7"/>
                      <a:pt x="2" y="10"/>
                      <a:pt x="4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5" y="10"/>
                      <a:pt x="107" y="7"/>
                      <a:pt x="107" y="5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227" y="2948"/>
                <a:ext cx="253" cy="21"/>
              </a:xfrm>
              <a:custGeom>
                <a:avLst/>
                <a:gdLst>
                  <a:gd name="T0" fmla="*/ 0 w 107"/>
                  <a:gd name="T1" fmla="*/ 5 h 9"/>
                  <a:gd name="T2" fmla="*/ 4 w 107"/>
                  <a:gd name="T3" fmla="*/ 9 h 9"/>
                  <a:gd name="T4" fmla="*/ 103 w 107"/>
                  <a:gd name="T5" fmla="*/ 9 h 9"/>
                  <a:gd name="T6" fmla="*/ 107 w 107"/>
                  <a:gd name="T7" fmla="*/ 5 h 9"/>
                  <a:gd name="T8" fmla="*/ 103 w 107"/>
                  <a:gd name="T9" fmla="*/ 0 h 9"/>
                  <a:gd name="T10" fmla="*/ 4 w 107"/>
                  <a:gd name="T11" fmla="*/ 0 h 9"/>
                  <a:gd name="T12" fmla="*/ 0 w 107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05" y="9"/>
                      <a:pt x="107" y="7"/>
                      <a:pt x="107" y="5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5227" y="3062"/>
                <a:ext cx="253" cy="21"/>
              </a:xfrm>
              <a:custGeom>
                <a:avLst/>
                <a:gdLst>
                  <a:gd name="T0" fmla="*/ 0 w 107"/>
                  <a:gd name="T1" fmla="*/ 4 h 9"/>
                  <a:gd name="T2" fmla="*/ 4 w 107"/>
                  <a:gd name="T3" fmla="*/ 9 h 9"/>
                  <a:gd name="T4" fmla="*/ 103 w 107"/>
                  <a:gd name="T5" fmla="*/ 9 h 9"/>
                  <a:gd name="T6" fmla="*/ 107 w 107"/>
                  <a:gd name="T7" fmla="*/ 4 h 9"/>
                  <a:gd name="T8" fmla="*/ 103 w 107"/>
                  <a:gd name="T9" fmla="*/ 0 h 9"/>
                  <a:gd name="T10" fmla="*/ 4 w 107"/>
                  <a:gd name="T11" fmla="*/ 0 h 9"/>
                  <a:gd name="T12" fmla="*/ 0 w 107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9">
                    <a:moveTo>
                      <a:pt x="0" y="4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05" y="9"/>
                      <a:pt x="107" y="7"/>
                      <a:pt x="107" y="4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5227" y="3173"/>
                <a:ext cx="605" cy="21"/>
              </a:xfrm>
              <a:custGeom>
                <a:avLst/>
                <a:gdLst>
                  <a:gd name="T0" fmla="*/ 0 w 256"/>
                  <a:gd name="T1" fmla="*/ 5 h 9"/>
                  <a:gd name="T2" fmla="*/ 4 w 256"/>
                  <a:gd name="T3" fmla="*/ 9 h 9"/>
                  <a:gd name="T4" fmla="*/ 252 w 256"/>
                  <a:gd name="T5" fmla="*/ 9 h 9"/>
                  <a:gd name="T6" fmla="*/ 256 w 256"/>
                  <a:gd name="T7" fmla="*/ 5 h 9"/>
                  <a:gd name="T8" fmla="*/ 252 w 256"/>
                  <a:gd name="T9" fmla="*/ 0 h 9"/>
                  <a:gd name="T10" fmla="*/ 4 w 256"/>
                  <a:gd name="T11" fmla="*/ 0 h 9"/>
                  <a:gd name="T12" fmla="*/ 0 w 256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252" y="9"/>
                      <a:pt x="252" y="9"/>
                      <a:pt x="252" y="9"/>
                    </a:cubicBezTo>
                    <a:cubicBezTo>
                      <a:pt x="254" y="9"/>
                      <a:pt x="256" y="7"/>
                      <a:pt x="256" y="5"/>
                    </a:cubicBezTo>
                    <a:cubicBezTo>
                      <a:pt x="256" y="2"/>
                      <a:pt x="254" y="0"/>
                      <a:pt x="25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5227" y="3286"/>
                <a:ext cx="605" cy="21"/>
              </a:xfrm>
              <a:custGeom>
                <a:avLst/>
                <a:gdLst>
                  <a:gd name="T0" fmla="*/ 0 w 256"/>
                  <a:gd name="T1" fmla="*/ 4 h 9"/>
                  <a:gd name="T2" fmla="*/ 4 w 256"/>
                  <a:gd name="T3" fmla="*/ 9 h 9"/>
                  <a:gd name="T4" fmla="*/ 252 w 256"/>
                  <a:gd name="T5" fmla="*/ 9 h 9"/>
                  <a:gd name="T6" fmla="*/ 256 w 256"/>
                  <a:gd name="T7" fmla="*/ 4 h 9"/>
                  <a:gd name="T8" fmla="*/ 252 w 256"/>
                  <a:gd name="T9" fmla="*/ 0 h 9"/>
                  <a:gd name="T10" fmla="*/ 4 w 256"/>
                  <a:gd name="T11" fmla="*/ 0 h 9"/>
                  <a:gd name="T12" fmla="*/ 0 w 256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9">
                    <a:moveTo>
                      <a:pt x="0" y="4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252" y="9"/>
                      <a:pt x="252" y="9"/>
                      <a:pt x="252" y="9"/>
                    </a:cubicBezTo>
                    <a:cubicBezTo>
                      <a:pt x="254" y="9"/>
                      <a:pt x="256" y="7"/>
                      <a:pt x="256" y="4"/>
                    </a:cubicBezTo>
                    <a:cubicBezTo>
                      <a:pt x="256" y="2"/>
                      <a:pt x="254" y="0"/>
                      <a:pt x="25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FCA395-8C3A-4FF3-93E5-434BC4139DF5}"/>
              </a:ext>
            </a:extLst>
          </p:cNvPr>
          <p:cNvSpPr txBox="1"/>
          <p:nvPr/>
        </p:nvSpPr>
        <p:spPr>
          <a:xfrm>
            <a:off x="263286" y="1301631"/>
            <a:ext cx="9378771" cy="982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데이터가 있을 경우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값을 지수적으로 증가시켜 편차를 늘린 다음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normalization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함수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값들의 편차를 증가시켜 큰 값은 상대적으로 더 크게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값은 상대적으로 더 작게 만들어서 가장 큰 값을 더욱 더 두드러지게 만드는 효과를 주게 한다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C5E2-D842-4751-8700-BBC2E7B71AD6}"/>
              </a:ext>
            </a:extLst>
          </p:cNvPr>
          <p:cNvSpPr txBox="1"/>
          <p:nvPr/>
        </p:nvSpPr>
        <p:spPr>
          <a:xfrm>
            <a:off x="263286" y="2852257"/>
            <a:ext cx="9378771" cy="3590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의미하는 바는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원소로 이루어진 값의 집합에서 특정 인덱스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원소의 값을 중요도를 구하는 것이라고 볼 수 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클래스가 있다고 할 때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클래스에 속할 확률이 가장 높다면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거쳐 이 확률을 더욱 더 크게 만든다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클래스로 이루어진 경우를 생각해 보자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신경망에서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거치기 전에 계산된 출력이 다음과 같다면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{1, 2.4, 0.8, 5.6, 0.2}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경우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거치게 되면 다음과 같이 계산된다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{0.0094511   0.0383262   0.0077379   0.9402381   0.0042467}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원소의 값이 가장 큰 값이었으므로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거친 값도 가장 크다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Classification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문제에 있어서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클래스에 해당될 확률이 약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94%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값으로 계산된다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다만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softmax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입력이 되는 값의 크기가 작다면 오히려 편차가 줄어들기도 한다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{0.1, 0.24, 0.08, 0.56, 0.02}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softmax(x)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{0.17738   0.20403   0.17387   0.28098   0.16374}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기존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값들이 스케일만 달라졌을 뿐인데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편차가 오히려 줄어들었다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FE94B-4125-4482-A090-826E182949F9}"/>
                  </a:ext>
                </a:extLst>
              </p:cNvPr>
              <p:cNvSpPr txBox="1"/>
              <p:nvPr/>
            </p:nvSpPr>
            <p:spPr>
              <a:xfrm>
                <a:off x="3014813" y="1962532"/>
                <a:ext cx="3875714" cy="78445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1600" dirty="0">
                    <a:latin typeface="+mj-ea"/>
                    <a:ea typeface="+mj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j-ea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3, …,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FE94B-4125-4482-A090-826E1829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813" y="1962532"/>
                <a:ext cx="3875714" cy="784453"/>
              </a:xfrm>
              <a:prstGeom prst="rect">
                <a:avLst/>
              </a:prstGeom>
              <a:blipFill>
                <a:blip r:embed="rId2"/>
                <a:stretch>
                  <a:fillRect l="-2520" b="-41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3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resentationLoad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>
          <a:noFill/>
          <a:round/>
          <a:headEnd/>
          <a:tailEnd/>
        </a:ln>
      </a:spPr>
      <a:bodyPr rtlCol="0" anchor="ctr"/>
      <a:lstStyle>
        <a:defPPr algn="ctr">
          <a:defRPr dirty="0"/>
        </a:defPPr>
      </a:lstStyle>
    </a:spDef>
    <a:txDef>
      <a:spPr>
        <a:noFill/>
      </a:spPr>
      <a:bodyPr wrap="square" rtlCol="0">
        <a:noAutofit/>
      </a:bodyPr>
      <a:lstStyle>
        <a:defPPr marL="177800" indent="-177800">
          <a:lnSpc>
            <a:spcPct val="130000"/>
          </a:lnSpc>
          <a:buFontTx/>
          <a:buChar char="-"/>
          <a:defRPr sz="16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13083</TotalTime>
  <Words>240</Words>
  <Application>Microsoft Office PowerPoint</Application>
  <PresentationFormat>A4 용지(210x297mm)</PresentationFormat>
  <Paragraphs>26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나눔바른고딕</vt:lpstr>
      <vt:lpstr>나눔스퀘어</vt:lpstr>
      <vt:lpstr>나눔스퀘어 Bold</vt:lpstr>
      <vt:lpstr>나눔스퀘어 Light</vt:lpstr>
      <vt:lpstr>Arial</vt:lpstr>
      <vt:lpstr>Calibri</vt:lpstr>
      <vt:lpstr>Cambria Math</vt:lpstr>
      <vt:lpstr>Symbol</vt:lpstr>
      <vt:lpstr>Wingdings</vt:lpstr>
      <vt:lpstr>PresentationLoad</vt:lpstr>
      <vt:lpstr>Jane Street Analysis</vt:lpstr>
      <vt:lpstr>page1</vt:lpstr>
    </vt:vector>
  </TitlesOfParts>
  <Company>Inscale GmbH</Company>
  <LinksUpToDate>false</LinksUpToDate>
  <SharedDoc>false</SharedDoc>
  <HyperlinkBase>www.presentationload.com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DT0111_Digital</dc:title>
  <dc:creator>PresentationLoad</dc:creator>
  <dc:description>Professional PowerPoint templates for download</dc:description>
  <cp:lastModifiedBy>Kim Jeongseob</cp:lastModifiedBy>
  <cp:revision>1376</cp:revision>
  <cp:lastPrinted>2018-06-10T05:23:34Z</cp:lastPrinted>
  <dcterms:created xsi:type="dcterms:W3CDTF">2010-05-21T10:35:54Z</dcterms:created>
  <dcterms:modified xsi:type="dcterms:W3CDTF">2020-12-08T02:12:55Z</dcterms:modified>
</cp:coreProperties>
</file>