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5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9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3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3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1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7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1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3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F411FF-10DD-4144-A12D-F20483D70FB0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5941E8-AE3C-4C32-8858-6503DCD95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72C09-33F1-EA21-DE1B-C9B7562D4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OJE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8D618-7BD0-47D3-C79B-82D296497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7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이온(회의실)</vt:lpstr>
      <vt:lpstr>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OJE</dc:title>
  <dc:creator>정현 최</dc:creator>
  <cp:lastModifiedBy>정현 최</cp:lastModifiedBy>
  <cp:revision>1</cp:revision>
  <dcterms:created xsi:type="dcterms:W3CDTF">2023-09-27T23:21:30Z</dcterms:created>
  <dcterms:modified xsi:type="dcterms:W3CDTF">2023-09-27T23:41:21Z</dcterms:modified>
</cp:coreProperties>
</file>