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D0852-9A05-3F1B-27EA-8A380D852832}" v="29" dt="2022-09-19T15:17:46.392"/>
    <p1510:client id="{5CE2942C-CC14-4753-BAC0-6EFE895FBD5E}" v="851" dt="2022-09-19T15:12:37.291"/>
    <p1510:client id="{C47BD207-0FC3-EA80-D8E1-AFB4B21F3E25}" v="14" dt="2022-09-19T17:49:39.490"/>
    <p1510:client id="{CC68543F-6E12-C62E-74C6-5563CDAB7C03}" v="11" dt="2022-09-19T17:57:09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6" autoAdjust="0"/>
    <p:restoredTop sz="96144" autoAdjust="0"/>
  </p:normalViewPr>
  <p:slideViewPr>
    <p:cSldViewPr snapToGrid="0">
      <p:cViewPr varScale="1">
        <p:scale>
          <a:sx n="88" d="100"/>
          <a:sy n="88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81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07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07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067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37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35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994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1931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10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27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19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47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8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80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799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95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78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5193CC-C62B-423D-A098-867CDE0A1E84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1838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Sz%C3%A1m%C3%ADt%C3%B3g%C3%A9pes_v%C3%ADrus" TargetMode="External"/><Relationship Id="rId2" Type="http://schemas.openxmlformats.org/officeDocument/2006/relationships/hyperlink" Target="https://hu.theastrologypage.com/macro-virus#menu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2.akg.hu/info/erettsegi/szobeli/13.html" TargetMode="External"/><Relationship Id="rId4" Type="http://schemas.openxmlformats.org/officeDocument/2006/relationships/hyperlink" Target="https://www.eset.com/hu/malware-tortenele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07807" y="2137719"/>
            <a:ext cx="8585886" cy="1024582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Számítógépes vírusok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707807" y="3274541"/>
            <a:ext cx="4507642" cy="469557"/>
          </a:xfrm>
        </p:spPr>
        <p:txBody>
          <a:bodyPr>
            <a:normAutofit fontScale="92500" lnSpcReduction="10000"/>
          </a:bodyPr>
          <a:lstStyle/>
          <a:p>
            <a:r>
              <a:rPr lang="hu-HU" sz="28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Készítette: Somodi Konrád</a:t>
            </a:r>
          </a:p>
        </p:txBody>
      </p:sp>
    </p:spTree>
    <p:extLst>
      <p:ext uri="{BB962C8B-B14F-4D97-AF65-F5344CB8AC3E}">
        <p14:creationId xmlns:p14="http://schemas.microsoft.com/office/powerpoint/2010/main" val="351229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362" y="276911"/>
            <a:ext cx="3041822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 a vírus?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3279" y="1898765"/>
            <a:ext cx="4902143" cy="2819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hu-HU" dirty="0">
                <a:latin typeface="Century Schoolbook"/>
                <a:ea typeface="Arial Unicode MS"/>
                <a:cs typeface="Arial Unicode MS"/>
              </a:rPr>
              <a:t>Olyan program, amely rendelkezik ezekkel a tulajdonságokkal: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>
                <a:latin typeface="Century Schoolbook"/>
                <a:ea typeface="Arial Unicode MS"/>
                <a:cs typeface="Arial Unicode MS"/>
              </a:rPr>
              <a:t>Szaporodás</a:t>
            </a:r>
            <a:endParaRPr lang="hu-HU" sz="2800" dirty="0">
              <a:latin typeface="Century Schoolbook" panose="020406040505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>
                <a:latin typeface="Century Schoolbook"/>
                <a:ea typeface="Arial Unicode MS"/>
                <a:cs typeface="Arial Unicode MS"/>
              </a:rPr>
              <a:t>Rejtőzködés</a:t>
            </a:r>
            <a:endParaRPr lang="hu-HU" sz="2800" dirty="0">
              <a:latin typeface="Century Schoolbook" panose="020406040505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>
                <a:latin typeface="Century Schoolbook"/>
                <a:ea typeface="Arial Unicode MS"/>
                <a:cs typeface="Arial Unicode MS"/>
              </a:rPr>
              <a:t>Számítógépen belüli károkozás</a:t>
            </a:r>
            <a:endParaRPr lang="hu-HU" sz="2800" dirty="0">
              <a:latin typeface="Century Schoolbook" panose="020406040505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870" y="1572054"/>
            <a:ext cx="5547385" cy="3481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052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99" y="631825"/>
            <a:ext cx="7946571" cy="968375"/>
          </a:xfrm>
        </p:spPr>
        <p:txBody>
          <a:bodyPr/>
          <a:lstStyle/>
          <a:p>
            <a:r>
              <a:rPr lang="hu-HU" dirty="0"/>
              <a:t>Vírusok észlelése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9449" y="2142422"/>
            <a:ext cx="7347858" cy="28619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400" dirty="0"/>
              <a:t>Felugró ablakok</a:t>
            </a:r>
          </a:p>
          <a:p>
            <a:r>
              <a:rPr lang="hu-HU" sz="2400" dirty="0"/>
              <a:t>Folyamatosan átirányít a böngészőnk</a:t>
            </a:r>
          </a:p>
          <a:p>
            <a:r>
              <a:rPr lang="hu-HU" sz="2400" dirty="0"/>
              <a:t>Letiltott rendszereszközök</a:t>
            </a:r>
          </a:p>
          <a:p>
            <a:r>
              <a:rPr lang="hu-HU" sz="2400" dirty="0"/>
              <a:t>Az operációs rendszer alacsony kapacitása (RAM)</a:t>
            </a:r>
          </a:p>
          <a:p>
            <a:r>
              <a:rPr lang="hu-HU" sz="2400" dirty="0"/>
              <a:t>Deaktivált Antivirus az Ön tudta nélkül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57" y="1426029"/>
            <a:ext cx="2873829" cy="37682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906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5714" y="239504"/>
            <a:ext cx="5548469" cy="899054"/>
          </a:xfrm>
        </p:spPr>
        <p:txBody>
          <a:bodyPr>
            <a:normAutofit fontScale="90000"/>
          </a:bodyPr>
          <a:lstStyle/>
          <a:p>
            <a:r>
              <a:rPr lang="hu-HU" sz="4000" b="1" dirty="0">
                <a:latin typeface="Century Schoolbook"/>
              </a:rPr>
              <a:t>Legismertebb</a:t>
            </a:r>
            <a:r>
              <a:rPr lang="hu-HU" b="1" dirty="0">
                <a:latin typeface="Century Schoolbook"/>
              </a:rPr>
              <a:t> típusai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98451" y="1552285"/>
            <a:ext cx="669187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hu-HU" sz="2200" b="1" dirty="0">
                <a:latin typeface="Century Schoolbook" panose="02040604050505020304" pitchFamily="18" charset="0"/>
              </a:rPr>
              <a:t>Fájlvírusok:</a:t>
            </a:r>
          </a:p>
          <a:p>
            <a:pPr lvl="1" algn="just"/>
            <a:r>
              <a:rPr lang="hu-HU" sz="2200" dirty="0">
                <a:latin typeface="Century Schoolbook"/>
              </a:rPr>
              <a:t>-Program állományok </a:t>
            </a:r>
            <a:r>
              <a:rPr lang="hu-HU" sz="2200" dirty="0" err="1">
                <a:latin typeface="Century Schoolbook"/>
              </a:rPr>
              <a:t>belsejében</a:t>
            </a:r>
            <a:r>
              <a:rPr lang="hu-HU" sz="2200" dirty="0">
                <a:latin typeface="Century Schoolbook"/>
              </a:rPr>
              <a:t>(</a:t>
            </a:r>
            <a:r>
              <a:rPr lang="hu-HU" sz="2200" dirty="0" err="1">
                <a:latin typeface="Century Schoolbook"/>
              </a:rPr>
              <a:t>exe</a:t>
            </a:r>
            <a:r>
              <a:rPr lang="hu-HU" sz="2200" dirty="0">
                <a:latin typeface="Century Schoolbook"/>
              </a:rPr>
              <a:t>, </a:t>
            </a:r>
            <a:r>
              <a:rPr lang="hu-HU" sz="2200" dirty="0" err="1">
                <a:latin typeface="Century Schoolbook"/>
              </a:rPr>
              <a:t>sys</a:t>
            </a:r>
            <a:r>
              <a:rPr lang="hu-HU" sz="2200" dirty="0">
                <a:latin typeface="Century Schoolbook"/>
              </a:rPr>
              <a:t>, stb.)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09034" y="2737146"/>
            <a:ext cx="739037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hu-HU" sz="2200" b="1" dirty="0">
                <a:latin typeface="Century Schoolbook" panose="02040604050505020304" pitchFamily="18" charset="0"/>
              </a:rPr>
              <a:t>Bootvírusok: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-Akkor fertőződnek, hogyha fertőzött lemezről indul a gép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09034" y="4145601"/>
            <a:ext cx="6676596" cy="111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b="1" dirty="0">
                <a:latin typeface="Century Schoolbook" panose="02040604050505020304" pitchFamily="18" charset="0"/>
              </a:rPr>
              <a:t>Makrovírusok: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-Dokumentumok útján terjednek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-Egy vagy több dokumentumba is beágyazódik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13" y="1390822"/>
            <a:ext cx="3979222" cy="223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621" y="3781724"/>
            <a:ext cx="3713782" cy="2063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7030A54D-D427-AFD0-7EDE-6DEE678E73C3}"/>
              </a:ext>
            </a:extLst>
          </p:cNvPr>
          <p:cNvSpPr txBox="1"/>
          <p:nvPr/>
        </p:nvSpPr>
        <p:spPr>
          <a:xfrm>
            <a:off x="8048625" y="5848350"/>
            <a:ext cx="2324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https://tinyurl.com/mr4e2zh3</a:t>
            </a:r>
          </a:p>
        </p:txBody>
      </p:sp>
    </p:spTree>
    <p:extLst>
      <p:ext uri="{BB962C8B-B14F-4D97-AF65-F5344CB8AC3E}">
        <p14:creationId xmlns:p14="http://schemas.microsoft.com/office/powerpoint/2010/main" val="257940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9100" y="273593"/>
            <a:ext cx="5262319" cy="661988"/>
          </a:xfrm>
        </p:spPr>
        <p:txBody>
          <a:bodyPr>
            <a:normAutofit fontScale="90000"/>
          </a:bodyPr>
          <a:lstStyle/>
          <a:p>
            <a:r>
              <a:rPr lang="hu-HU" sz="4000" dirty="0">
                <a:latin typeface="Century Schoolbook"/>
              </a:rPr>
              <a:t>Vírus-rokon programok</a:t>
            </a:r>
            <a:endParaRPr lang="hu-HU" sz="4000" dirty="0">
              <a:latin typeface="Century Schoolbook" panose="02040604050505020304" pitchFamily="18" charset="0"/>
            </a:endParaRPr>
          </a:p>
        </p:txBody>
      </p:sp>
      <p:pic>
        <p:nvPicPr>
          <p:cNvPr id="4" name="Kép 4" descr="A képen játék látható&#10;&#10;Automatikusan generált leírás">
            <a:extLst>
              <a:ext uri="{FF2B5EF4-FFF2-40B4-BE49-F238E27FC236}">
                <a16:creationId xmlns:a16="http://schemas.microsoft.com/office/drawing/2014/main" id="{25C13388-9DC4-283F-BE86-53673993A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0083" y="1653288"/>
            <a:ext cx="5708172" cy="36793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641BC6B-F344-853C-9731-607841425252}"/>
              </a:ext>
            </a:extLst>
          </p:cNvPr>
          <p:cNvSpPr txBox="1"/>
          <p:nvPr/>
        </p:nvSpPr>
        <p:spPr>
          <a:xfrm>
            <a:off x="304270" y="1116541"/>
            <a:ext cx="5789082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b="1" dirty="0"/>
              <a:t>Trójai falovak:</a:t>
            </a:r>
          </a:p>
          <a:p>
            <a:pPr marL="285750" indent="-285750">
              <a:buFont typeface="Wingdings"/>
              <a:buChar char="§"/>
            </a:pPr>
            <a:r>
              <a:rPr lang="hu-HU" sz="2400" dirty="0"/>
              <a:t>Rendellenességet okoz a számítógépbe</a:t>
            </a:r>
          </a:p>
          <a:p>
            <a:pPr marL="285750" indent="-285750">
              <a:buFont typeface="Wingdings"/>
              <a:buChar char="§"/>
            </a:pPr>
            <a:r>
              <a:rPr lang="hu-HU" sz="2400" dirty="0"/>
              <a:t>Nem szaporodik</a:t>
            </a:r>
          </a:p>
          <a:p>
            <a:endParaRPr lang="hu-HU" sz="2400" dirty="0"/>
          </a:p>
          <a:p>
            <a:r>
              <a:rPr lang="hu-HU" sz="2400" b="1" dirty="0"/>
              <a:t>Kémvírusok:</a:t>
            </a:r>
          </a:p>
          <a:p>
            <a:pPr marL="342900" indent="-342900">
              <a:buFont typeface="Wingdings"/>
              <a:buChar char="§"/>
            </a:pPr>
            <a:r>
              <a:rPr lang="hu-HU" sz="2400" dirty="0"/>
              <a:t>Nem okoznak semmilyen kárt</a:t>
            </a:r>
          </a:p>
          <a:p>
            <a:pPr marL="342900" indent="-342900">
              <a:buFont typeface="Wingdings"/>
              <a:buChar char="§"/>
            </a:pPr>
            <a:r>
              <a:rPr lang="hu-HU" sz="2400" dirty="0"/>
              <a:t>Információkat szednek le a gépről vagy hálózatról</a:t>
            </a:r>
          </a:p>
          <a:p>
            <a:endParaRPr lang="hu-HU" sz="2400" dirty="0"/>
          </a:p>
          <a:p>
            <a:r>
              <a:rPr lang="hu-HU" sz="2400" b="1" dirty="0"/>
              <a:t>Férgek:</a:t>
            </a:r>
          </a:p>
          <a:p>
            <a:pPr marL="285750" indent="-285750">
              <a:buFont typeface="Wingdings"/>
              <a:buChar char="§"/>
            </a:pPr>
            <a:r>
              <a:rPr lang="hu-HU" sz="2400" dirty="0"/>
              <a:t>Komoly rendszerhibák</a:t>
            </a:r>
          </a:p>
          <a:p>
            <a:pPr marL="285750" indent="-285750">
              <a:buFont typeface="Wingdings"/>
              <a:buChar char="§"/>
            </a:pPr>
            <a:r>
              <a:rPr lang="hu-HU" sz="2400" dirty="0"/>
              <a:t>Tárterület csökkentése</a:t>
            </a:r>
          </a:p>
          <a:p>
            <a:pPr marL="285750" indent="-285750">
              <a:buFont typeface="Wingdings"/>
              <a:buChar char="§"/>
            </a:pPr>
            <a:r>
              <a:rPr lang="hu-HU" sz="2400" dirty="0"/>
              <a:t>Szaporodás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6358013-7C0F-869E-3F1A-9FBCA1E5B5AF}"/>
              </a:ext>
            </a:extLst>
          </p:cNvPr>
          <p:cNvSpPr txBox="1"/>
          <p:nvPr/>
        </p:nvSpPr>
        <p:spPr>
          <a:xfrm>
            <a:off x="7603067" y="5338233"/>
            <a:ext cx="23304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https://tinyurl.com/2p9rf3cb</a:t>
            </a:r>
          </a:p>
        </p:txBody>
      </p:sp>
    </p:spTree>
    <p:extLst>
      <p:ext uri="{BB962C8B-B14F-4D97-AF65-F5344CB8AC3E}">
        <p14:creationId xmlns:p14="http://schemas.microsoft.com/office/powerpoint/2010/main" val="282223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7116" y="406400"/>
            <a:ext cx="7292547" cy="649288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Century Schoolbook"/>
              </a:rPr>
              <a:t>Kik írják a vírusokat?</a:t>
            </a:r>
          </a:p>
        </p:txBody>
      </p:sp>
      <p:pic>
        <p:nvPicPr>
          <p:cNvPr id="4" name="Kép 4" descr="A képen növény, levél, fa látható&#10;&#10;Automatikusan generált leírás">
            <a:extLst>
              <a:ext uri="{FF2B5EF4-FFF2-40B4-BE49-F238E27FC236}">
                <a16:creationId xmlns:a16="http://schemas.microsoft.com/office/drawing/2014/main" id="{AADC915B-A4BE-2A51-42AB-5D0D1F81C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8917" y="1613695"/>
            <a:ext cx="6752166" cy="3801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3536BBF-FD0B-409F-FDC5-E54FBF7522C8}"/>
              </a:ext>
            </a:extLst>
          </p:cNvPr>
          <p:cNvSpPr txBox="1"/>
          <p:nvPr/>
        </p:nvSpPr>
        <p:spPr>
          <a:xfrm>
            <a:off x="460374" y="1815041"/>
            <a:ext cx="4291540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hu-HU" sz="2800" dirty="0">
                <a:latin typeface="Century Schoolbook"/>
              </a:rPr>
              <a:t>Terrorista szervezetek</a:t>
            </a:r>
            <a:endParaRPr lang="hu-HU"/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hu-HU" sz="2800" dirty="0">
                <a:latin typeface="Century Schoolbook"/>
              </a:rPr>
              <a:t>Programozók</a:t>
            </a:r>
          </a:p>
          <a:p>
            <a:pPr marL="342900" indent="-342900">
              <a:buFont typeface="Wingdings"/>
              <a:buChar char="§"/>
            </a:pPr>
            <a:r>
              <a:rPr lang="hu-HU" sz="2800" dirty="0">
                <a:latin typeface="Century Schoolbook"/>
              </a:rPr>
              <a:t>Egyetemi kutatólaboratóriumok</a:t>
            </a:r>
          </a:p>
          <a:p>
            <a:pPr marL="342900" indent="-342900">
              <a:buFont typeface="Wingdings"/>
              <a:buChar char="§"/>
            </a:pPr>
            <a:r>
              <a:rPr lang="hu-HU" sz="2800" dirty="0">
                <a:latin typeface="Century Schoolbook"/>
              </a:rPr>
              <a:t>Katonai kutatólaboratóriumok</a:t>
            </a:r>
          </a:p>
          <a:p>
            <a:endParaRPr lang="hu-HU" sz="2800" dirty="0">
              <a:latin typeface="Century Gothic"/>
            </a:endParaRPr>
          </a:p>
          <a:p>
            <a:pPr marL="342900" indent="-342900">
              <a:buFont typeface="Wingdings"/>
              <a:buChar char="§"/>
            </a:pPr>
            <a:endParaRPr lang="hu-HU" sz="20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49583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1065" y="328055"/>
            <a:ext cx="5920946" cy="722270"/>
          </a:xfrm>
        </p:spPr>
        <p:txBody>
          <a:bodyPr>
            <a:normAutofit fontScale="90000"/>
          </a:bodyPr>
          <a:lstStyle/>
          <a:p>
            <a:r>
              <a:rPr lang="hu-HU" sz="4000" b="1" dirty="0">
                <a:latin typeface="Century Schoolbook" panose="02040604050505020304" pitchFamily="18" charset="0"/>
              </a:rPr>
              <a:t>Védekezés vírusok ellen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25020" y="1962957"/>
            <a:ext cx="3780251" cy="24495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400" dirty="0">
                <a:latin typeface="Century Schoolbook"/>
              </a:rPr>
              <a:t>Vírusirtó programok</a:t>
            </a:r>
          </a:p>
          <a:p>
            <a:pPr>
              <a:buClr>
                <a:srgbClr val="8AD0D6"/>
              </a:buClr>
            </a:pPr>
            <a:r>
              <a:rPr lang="hu-HU" sz="2400" dirty="0">
                <a:latin typeface="Century Schoolbook"/>
              </a:rPr>
              <a:t>Vírusmegfigyelő programok</a:t>
            </a:r>
          </a:p>
          <a:p>
            <a:pPr>
              <a:buClr>
                <a:srgbClr val="8AD0D6"/>
              </a:buClr>
            </a:pPr>
            <a:r>
              <a:rPr lang="hu-HU" sz="2400" dirty="0">
                <a:latin typeface="Century Schoolbook"/>
              </a:rPr>
              <a:t>Gyanús állományokat érdemes kerülni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368563A5-9172-BC21-C68C-70F8BF0D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17" y="1567392"/>
            <a:ext cx="6055783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https://hu.theastrologypage.com/macro-virus#menu-1</a:t>
            </a:r>
            <a:endParaRPr lang="hu-HU" dirty="0"/>
          </a:p>
          <a:p>
            <a:r>
              <a:rPr lang="hu-HU" dirty="0">
                <a:hlinkClick r:id="rId3"/>
              </a:rPr>
              <a:t>https://hu.wikipedia.org/wiki/Sz%C3%A1m%C3%ADt%C3%B3g%C3%A9pes_v%C3%ADrus</a:t>
            </a:r>
            <a:endParaRPr lang="hu-HU" dirty="0"/>
          </a:p>
          <a:p>
            <a:r>
              <a:rPr lang="hu-HU" dirty="0">
                <a:hlinkClick r:id="rId4"/>
              </a:rPr>
              <a:t>https://www.eset.com/hu/malware-tortenelem/</a:t>
            </a:r>
            <a:r>
              <a:rPr lang="hu-HU" dirty="0"/>
              <a:t> </a:t>
            </a:r>
          </a:p>
          <a:p>
            <a:r>
              <a:rPr lang="hu-HU">
                <a:hlinkClick r:id="rId5"/>
              </a:rPr>
              <a:t>https://www2.akg.hu/info/erettsegi/szobeli/13.html</a:t>
            </a:r>
            <a:endParaRPr lang="hu-HU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269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3441700" y="2908300"/>
            <a:ext cx="49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Century Schoolbook" panose="02040604050505020304" pitchFamily="18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516084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234</Words>
  <Application>Microsoft Office PowerPoint</Application>
  <PresentationFormat>Szélesvásznú</PresentationFormat>
  <Paragraphs>51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Century Gothic</vt:lpstr>
      <vt:lpstr>Century Schoolbook</vt:lpstr>
      <vt:lpstr>Wingdings</vt:lpstr>
      <vt:lpstr>Wingdings 3</vt:lpstr>
      <vt:lpstr>Ion</vt:lpstr>
      <vt:lpstr>Számítógépes vírusok</vt:lpstr>
      <vt:lpstr>Mi a vírus?</vt:lpstr>
      <vt:lpstr>Vírusok észlelése</vt:lpstr>
      <vt:lpstr>Legismertebb típusai</vt:lpstr>
      <vt:lpstr>Vírus-rokon programok</vt:lpstr>
      <vt:lpstr>Kik írják a vírusokat?</vt:lpstr>
      <vt:lpstr>Védekezés vírusok ellen</vt:lpstr>
      <vt:lpstr>Források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*Téma címe*</dc:title>
  <dc:creator>Somodi Konrád</dc:creator>
  <cp:lastModifiedBy>Somodi Konrád</cp:lastModifiedBy>
  <cp:revision>210</cp:revision>
  <dcterms:created xsi:type="dcterms:W3CDTF">2022-09-08T09:21:17Z</dcterms:created>
  <dcterms:modified xsi:type="dcterms:W3CDTF">2022-09-21T18:41:35Z</dcterms:modified>
</cp:coreProperties>
</file>