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2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7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8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6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0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66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4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9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5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4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7500" y="1498601"/>
            <a:ext cx="8470900" cy="71119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*Téma címe*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59538"/>
            <a:ext cx="3479800" cy="39846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Készítette: Somodi Konrád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835400" y="2984500"/>
            <a:ext cx="453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Baskerville Old Face" panose="02020602080505020303" pitchFamily="18" charset="0"/>
              </a:rPr>
              <a:t>Köszönöm a figyelmet!</a:t>
            </a:r>
            <a:endParaRPr lang="hu-HU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Szélesvásznú</PresentationFormat>
  <Paragraphs>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Office-téma</vt:lpstr>
      <vt:lpstr>*Téma címe*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1</cp:revision>
  <dcterms:created xsi:type="dcterms:W3CDTF">2022-09-08T09:21:17Z</dcterms:created>
  <dcterms:modified xsi:type="dcterms:W3CDTF">2022-09-08T09:21:38Z</dcterms:modified>
</cp:coreProperties>
</file>