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6" autoAdjust="0"/>
    <p:restoredTop sz="96144" autoAdjust="0"/>
  </p:normalViewPr>
  <p:slideViewPr>
    <p:cSldViewPr snapToGrid="0">
      <p:cViewPr varScale="1">
        <p:scale>
          <a:sx n="88" d="100"/>
          <a:sy n="8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7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07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06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37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3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94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93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0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2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1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7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8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80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9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9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78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83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Sz%C3%A1m%C3%ADt%C3%B3g%C3%A9pes_v%C3%ADrus" TargetMode="External"/><Relationship Id="rId2" Type="http://schemas.openxmlformats.org/officeDocument/2006/relationships/hyperlink" Target="https://hu.theastrologypage.com/macro-virus#menu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07807" y="2137719"/>
            <a:ext cx="8585886" cy="1024582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Számítógépes vírusok</a:t>
            </a:r>
            <a:endParaRPr lang="hu-H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07807" y="3274541"/>
            <a:ext cx="4507642" cy="469557"/>
          </a:xfrm>
        </p:spPr>
        <p:txBody>
          <a:bodyPr>
            <a:normAutofit fontScale="92500" lnSpcReduction="10000"/>
          </a:bodyPr>
          <a:lstStyle/>
          <a:p>
            <a:r>
              <a:rPr lang="hu-HU" sz="2800" cap="non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Készítette: Somodi Konrád</a:t>
            </a:r>
            <a:endParaRPr lang="hu-HU" sz="2800" cap="non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441700" y="29083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Century Schoolbook" panose="02040604050505020304" pitchFamily="18" charset="0"/>
              </a:rPr>
              <a:t>Köszönöm a figyelmet!</a:t>
            </a:r>
            <a:endParaRPr lang="hu-HU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362" y="276911"/>
            <a:ext cx="3041822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 a vírus?</a:t>
            </a:r>
            <a:endParaRPr lang="hu-H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0362" y="1126182"/>
            <a:ext cx="11432060" cy="5422900"/>
          </a:xfrm>
        </p:spPr>
        <p:txBody>
          <a:bodyPr>
            <a:noAutofit/>
          </a:bodyPr>
          <a:lstStyle/>
          <a:p>
            <a:pPr algn="just"/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Olyan programkód, </a:t>
            </a:r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amely saját másolatait helyezi el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programokban </a:t>
            </a:r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vagy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dokumentumokban. </a:t>
            </a:r>
          </a:p>
          <a:p>
            <a:pPr algn="just"/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Vírus jellemzően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Pendrive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Email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Internetes letöltések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04" y="1921304"/>
            <a:ext cx="6796218" cy="4264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51" y="4345204"/>
            <a:ext cx="2374556" cy="1840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88" y="4162734"/>
            <a:ext cx="2205681" cy="2205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88" y="4345204"/>
            <a:ext cx="2556079" cy="19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631825"/>
            <a:ext cx="7946571" cy="968375"/>
          </a:xfrm>
        </p:spPr>
        <p:txBody>
          <a:bodyPr/>
          <a:lstStyle/>
          <a:p>
            <a:r>
              <a:rPr lang="hu-HU" dirty="0" smtClean="0"/>
              <a:t>Vírusok észlelése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846089"/>
            <a:ext cx="7347858" cy="3433482"/>
          </a:xfrm>
        </p:spPr>
        <p:txBody>
          <a:bodyPr>
            <a:noAutofit/>
          </a:bodyPr>
          <a:lstStyle/>
          <a:p>
            <a:r>
              <a:rPr lang="hu-HU" sz="2400" dirty="0"/>
              <a:t>Felugró </a:t>
            </a:r>
            <a:r>
              <a:rPr lang="hu-HU" sz="2400" dirty="0" smtClean="0"/>
              <a:t>ablakok</a:t>
            </a:r>
          </a:p>
          <a:p>
            <a:r>
              <a:rPr lang="hu-HU" sz="2400" dirty="0"/>
              <a:t>Folyamatosan átirányít a </a:t>
            </a:r>
            <a:r>
              <a:rPr lang="hu-HU" sz="2400" dirty="0" smtClean="0"/>
              <a:t>böngészőnk</a:t>
            </a:r>
          </a:p>
          <a:p>
            <a:r>
              <a:rPr lang="hu-HU" sz="2400" dirty="0"/>
              <a:t>Letiltott </a:t>
            </a:r>
            <a:r>
              <a:rPr lang="hu-HU" sz="2400" dirty="0" smtClean="0"/>
              <a:t>rendszereszközök</a:t>
            </a:r>
          </a:p>
          <a:p>
            <a:r>
              <a:rPr lang="hu-HU" sz="2400" dirty="0"/>
              <a:t>Az operációs </a:t>
            </a:r>
            <a:r>
              <a:rPr lang="hu-HU" sz="2400" dirty="0" smtClean="0"/>
              <a:t>rendszer </a:t>
            </a:r>
            <a:r>
              <a:rPr lang="hu-HU" sz="2400" dirty="0"/>
              <a:t>alacsony kapacitása </a:t>
            </a:r>
            <a:r>
              <a:rPr lang="hu-HU" sz="2400" dirty="0" smtClean="0"/>
              <a:t>(RAM)</a:t>
            </a:r>
          </a:p>
          <a:p>
            <a:r>
              <a:rPr lang="hu-HU" sz="2400" dirty="0"/>
              <a:t>Deaktivált </a:t>
            </a:r>
            <a:r>
              <a:rPr lang="hu-HU" sz="2400" dirty="0" smtClean="0"/>
              <a:t>Antivirus</a:t>
            </a:r>
            <a:r>
              <a:rPr lang="hu-HU" sz="2400" dirty="0"/>
              <a:t> az Ön tudta </a:t>
            </a:r>
            <a:r>
              <a:rPr lang="hu-HU" sz="2400" dirty="0" smtClean="0"/>
              <a:t>nélkül</a:t>
            </a:r>
          </a:p>
          <a:p>
            <a:r>
              <a:rPr lang="hu-HU" sz="2400" dirty="0"/>
              <a:t>Előugró ablakok, hirdetések, furcsa hangok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7" y="1426029"/>
            <a:ext cx="2873829" cy="3768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1435"/>
            <a:ext cx="2732903" cy="661988"/>
          </a:xfrm>
        </p:spPr>
        <p:txBody>
          <a:bodyPr>
            <a:normAutofit fontScale="90000"/>
          </a:bodyPr>
          <a:lstStyle/>
          <a:p>
            <a:r>
              <a:rPr lang="hu-HU" sz="4000" dirty="0" smtClean="0">
                <a:latin typeface="Century Schoolbook" panose="02040604050505020304" pitchFamily="18" charset="0"/>
              </a:rPr>
              <a:t>Jellemzőik</a:t>
            </a:r>
            <a:endParaRPr lang="hu-HU" sz="4000" dirty="0">
              <a:latin typeface="Century Schoolbook" panose="020406040505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8005" y="1219371"/>
            <a:ext cx="11221995" cy="3859256"/>
          </a:xfrm>
        </p:spPr>
        <p:txBody>
          <a:bodyPr>
            <a:noAutofit/>
          </a:bodyPr>
          <a:lstStyle/>
          <a:p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gazdaprogramok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megfertőzése, </a:t>
            </a:r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önsokszorosító viselkedés valamennyi vírusra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jellemző, továbbá: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nagyon kis </a:t>
            </a: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méretűek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futtatható állományokat képesek </a:t>
            </a: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megfertőzni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rejtetten </a:t>
            </a: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működnek, akkor fedik fel magukat, hogyha feladatukat elvégezték</a:t>
            </a:r>
          </a:p>
          <a:p>
            <a:endParaRPr lang="hu-HU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5714" y="239504"/>
            <a:ext cx="5537886" cy="877888"/>
          </a:xfrm>
        </p:spPr>
        <p:txBody>
          <a:bodyPr>
            <a:normAutofit/>
          </a:bodyPr>
          <a:lstStyle/>
          <a:p>
            <a:r>
              <a:rPr lang="hu-HU" sz="4000" b="1" dirty="0" smtClean="0">
                <a:latin typeface="Century Schoolbook" panose="02040604050505020304" pitchFamily="18" charset="0"/>
              </a:rPr>
              <a:t>Legismertebb</a:t>
            </a:r>
            <a:r>
              <a:rPr lang="hu-HU" b="1" dirty="0" smtClean="0">
                <a:latin typeface="Century Schoolbook" panose="02040604050505020304" pitchFamily="18" charset="0"/>
              </a:rPr>
              <a:t> fajtái</a:t>
            </a:r>
            <a:endParaRPr lang="hu-HU" b="1" dirty="0">
              <a:latin typeface="Century Schoolbook" panose="020406040505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09034" y="1139534"/>
            <a:ext cx="7390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Fájlvírusok: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-Végrehajtható állományokat fertőznek meg(exe, sys, stb.)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-Elindítás után aktiválódik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9034" y="2737146"/>
            <a:ext cx="73903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 smtClean="0">
                <a:latin typeface="Century Schoolbook" panose="02040604050505020304" pitchFamily="18" charset="0"/>
              </a:rPr>
              <a:t>Bootvírusok: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-Floppy/merevlemez boot-területeinek egyikébe írják be magukat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-Akkor fertőződnek, hogyha fertőzött lemezről indul a gép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09034" y="4695934"/>
            <a:ext cx="72163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 smtClean="0">
                <a:latin typeface="Century Schoolbook" panose="02040604050505020304" pitchFamily="18" charset="0"/>
              </a:rPr>
              <a:t>Makrovírusok: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-Dokumentumok útján terjednek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-Egy vagy több dokumentumba is beágyazódik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63" y="2457622"/>
            <a:ext cx="3979222" cy="2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71" y="4772324"/>
            <a:ext cx="3713782" cy="206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zövegdoboz 8"/>
          <p:cNvSpPr txBox="1"/>
          <p:nvPr/>
        </p:nvSpPr>
        <p:spPr>
          <a:xfrm>
            <a:off x="9934833" y="1117392"/>
            <a:ext cx="8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KÉP!</a:t>
            </a:r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787400"/>
            <a:ext cx="7292547" cy="6492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Milyen fenyegetések vannak?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1065" y="328055"/>
            <a:ext cx="5920946" cy="722270"/>
          </a:xfrm>
        </p:spPr>
        <p:txBody>
          <a:bodyPr>
            <a:normAutofit fontScale="90000"/>
          </a:bodyPr>
          <a:lstStyle/>
          <a:p>
            <a:r>
              <a:rPr lang="hu-HU" sz="4000" b="1" dirty="0" smtClean="0">
                <a:latin typeface="Century Schoolbook" panose="02040604050505020304" pitchFamily="18" charset="0"/>
              </a:rPr>
              <a:t>Védekezés vírusok ellen</a:t>
            </a:r>
            <a:endParaRPr lang="hu-HU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520" y="1169208"/>
            <a:ext cx="11357917" cy="1518183"/>
          </a:xfrm>
        </p:spPr>
        <p:txBody>
          <a:bodyPr>
            <a:noAutofit/>
          </a:bodyPr>
          <a:lstStyle/>
          <a:p>
            <a:r>
              <a:rPr lang="hu-HU" sz="2400" dirty="0" smtClean="0"/>
              <a:t>Kerüljük a gyanús oldalakat, emaileket</a:t>
            </a:r>
          </a:p>
          <a:p>
            <a:r>
              <a:rPr lang="hu-HU" sz="2400" dirty="0" smtClean="0"/>
              <a:t>Használjunk vírusírtót</a:t>
            </a:r>
          </a:p>
          <a:p>
            <a:r>
              <a:rPr lang="hu-HU" sz="2400" dirty="0" smtClean="0"/>
              <a:t>Ne nyissunk meg spam leveleket, illetve a benne található üzeneteket se</a:t>
            </a:r>
          </a:p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0" y="3088706"/>
            <a:ext cx="5276594" cy="3435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62" y="3088705"/>
            <a:ext cx="6081323" cy="3510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0" y="3088705"/>
            <a:ext cx="5276594" cy="3435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1" y="3088705"/>
            <a:ext cx="6081323" cy="3510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Híres számítógépes vírusok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9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hu.theastrologypage.com/macro-virus#menu-1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hu.wikipedia.org/wiki/Sz%C3%A1m%C3%ADt%C3%B3g%C3%A9pes_v%C3%ADrus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185</Words>
  <Application>Microsoft Office PowerPoint</Application>
  <PresentationFormat>Szélesvásznú</PresentationFormat>
  <Paragraphs>41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Century Gothic</vt:lpstr>
      <vt:lpstr>Century Schoolbook</vt:lpstr>
      <vt:lpstr>Wingdings 3</vt:lpstr>
      <vt:lpstr>Ion</vt:lpstr>
      <vt:lpstr>Számítógépes vírusok</vt:lpstr>
      <vt:lpstr>Mi a vírus?</vt:lpstr>
      <vt:lpstr>Vírusok észlelése</vt:lpstr>
      <vt:lpstr>Jellemzőik</vt:lpstr>
      <vt:lpstr>Legismertebb fajtái</vt:lpstr>
      <vt:lpstr>Milyen fenyegetések vannak?</vt:lpstr>
      <vt:lpstr>Védekezés vírusok ellen</vt:lpstr>
      <vt:lpstr>Híres számítógépes vírusok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26</cp:revision>
  <dcterms:created xsi:type="dcterms:W3CDTF">2022-09-08T09:21:17Z</dcterms:created>
  <dcterms:modified xsi:type="dcterms:W3CDTF">2022-09-19T10:31:04Z</dcterms:modified>
</cp:coreProperties>
</file>